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then, Natascha" initials="ON" lastIdx="10" clrIdx="0">
    <p:extLst>
      <p:ext uri="{19B8F6BF-5375-455C-9EA6-DF929625EA0E}">
        <p15:presenceInfo xmlns:p15="http://schemas.microsoft.com/office/powerpoint/2012/main" userId="Orthen, Natasch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A984"/>
    <a:srgbClr val="BFD730"/>
    <a:srgbClr val="7CCCBF"/>
    <a:srgbClr val="CAC881"/>
    <a:srgbClr val="DBEAB7"/>
    <a:srgbClr val="809926"/>
    <a:srgbClr val="4E98A2"/>
    <a:srgbClr val="8B8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4660"/>
  </p:normalViewPr>
  <p:slideViewPr>
    <p:cSldViewPr snapToGrid="0">
      <p:cViewPr varScale="1">
        <p:scale>
          <a:sx n="81" d="100"/>
          <a:sy n="81" d="100"/>
        </p:scale>
        <p:origin x="233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10T14:19:52.797" idx="1">
    <p:pos x="3499" y="84"/>
    <p:text>Hier ist Platz für zwei Ihrer Landeslogos nach Ihren Vorgaben. Bitte verwenden Sie keine zusätzliche EU-Flagge, denn diese ist unten schon fest integriert.</p:text>
    <p:extLst mod="1">
      <p:ext uri="{C676402C-5697-4E1C-873F-D02D1690AC5C}">
        <p15:threadingInfo xmlns:p15="http://schemas.microsoft.com/office/powerpoint/2012/main" timeZoneBias="-120"/>
      </p:ext>
    </p:extLst>
  </p:cm>
  <p:cm authorId="1" dt="2019-05-10T14:20:03.141" idx="2">
    <p:pos x="1284" y="436"/>
    <p:text>Hier ist Platz für den Kurztitel Ihres Projekts / den Namen der Operationellen Gruppe</p:text>
    <p:extLst>
      <p:ext uri="{C676402C-5697-4E1C-873F-D02D1690AC5C}">
        <p15:threadingInfo xmlns:p15="http://schemas.microsoft.com/office/powerpoint/2012/main" timeZoneBias="-120"/>
      </p:ext>
    </p:extLst>
  </p:cm>
  <p:cm authorId="1" dt="2019-05-10T14:21:54.334" idx="3">
    <p:pos x="2559" y="872"/>
    <p:text>Hier ist Platz für den Langtitel Ihres Projekts</p:text>
    <p:extLst>
      <p:ext uri="{C676402C-5697-4E1C-873F-D02D1690AC5C}">
        <p15:threadingInfo xmlns:p15="http://schemas.microsoft.com/office/powerpoint/2012/main" timeZoneBias="-120"/>
      </p:ext>
    </p:extLst>
  </p:cm>
  <p:cm authorId="1" dt="2019-05-10T14:22:50.836" idx="4">
    <p:pos x="4320" y="5177"/>
    <p:text>Hier ist Platz für einen QR-Code, der zur Website Ihres Projekts führt. Einen QR-Code können Sie beispielsweise auf der Seite https://www.qrcode-generator.de/ erstellen.</p:text>
    <p:extLst>
      <p:ext uri="{C676402C-5697-4E1C-873F-D02D1690AC5C}">
        <p15:threadingInfo xmlns:p15="http://schemas.microsoft.com/office/powerpoint/2012/main" timeZoneBias="-120"/>
      </p:ext>
    </p:extLst>
  </p:cm>
  <p:cm authorId="1" dt="2019-05-14T15:12:41.240" idx="6">
    <p:pos x="3739" y="5370"/>
    <p:text>Bitte passen Sie den QR-Code an, damit er auf Ihre Webseite führt. Neben dem QR-Code können Sie, wenn notwendig, ein weiteres Logo einfügen.</p:text>
    <p:extLst mod="1">
      <p:ext uri="{C676402C-5697-4E1C-873F-D02D1690AC5C}">
        <p15:threadingInfo xmlns:p15="http://schemas.microsoft.com/office/powerpoint/2012/main" timeZoneBias="-120"/>
      </p:ext>
    </p:extLst>
  </p:cm>
  <p:cm authorId="1" dt="2019-05-14T15:13:26.133" idx="7">
    <p:pos x="4334" y="0"/>
    <p:text>Das Länderwappen sollte immer oben rechts eingefügt werden, sodass direkt ersichtlich ist, aus welchem Land dieses Projekt ist.</p:text>
    <p:extLst>
      <p:ext uri="{C676402C-5697-4E1C-873F-D02D1690AC5C}">
        <p15:threadingInfo xmlns:p15="http://schemas.microsoft.com/office/powerpoint/2012/main" timeZoneBias="-120"/>
      </p:ext>
    </p:extLst>
  </p:cm>
  <p:cm authorId="1" dt="2019-05-15T08:06:36.487" idx="8">
    <p:pos x="10" y="10"/>
    <p:text/>
    <p:extLst>
      <p:ext uri="{C676402C-5697-4E1C-873F-D02D1690AC5C}">
        <p15:threadingInfo xmlns:p15="http://schemas.microsoft.com/office/powerpoint/2012/main" timeZoneBias="-120"/>
      </p:ext>
    </p:extLst>
  </p:cm>
  <p:cm authorId="1" dt="2019-05-15T08:06:48.039" idx="9">
    <p:pos x="3936" y="4711"/>
    <p:text>Hier ist Platz für Ihre Website</p:text>
    <p:extLst>
      <p:ext uri="{C676402C-5697-4E1C-873F-D02D1690AC5C}">
        <p15:threadingInfo xmlns:p15="http://schemas.microsoft.com/office/powerpoint/2012/main" timeZoneBias="-120"/>
      </p:ext>
    </p:extLst>
  </p:cm>
  <p:cm authorId="1" dt="2019-05-15T08:07:05.185" idx="10">
    <p:pos x="3655" y="5102"/>
    <p:text>Hier wird auf die Projekt-Datenbank der DVS verwiesen, wo alle OGs eingetragen sind.</p:text>
    <p:extLst mod="1"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_Seite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3132" y="653142"/>
            <a:ext cx="4376057" cy="1036131"/>
          </a:xfrm>
          <a:prstGeom prst="rect">
            <a:avLst/>
          </a:prstGeom>
        </p:spPr>
        <p:txBody>
          <a:bodyPr rIns="360000">
            <a:normAutofit/>
          </a:bodyPr>
          <a:lstStyle>
            <a:lvl1pPr>
              <a:defRPr sz="14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Projekttitel (Arial 14, fett)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Teaser (Arial 11, fett)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73132" y="1689274"/>
            <a:ext cx="4376057" cy="7466602"/>
          </a:xfrm>
          <a:prstGeom prst="rect">
            <a:avLst/>
          </a:prstGeom>
        </p:spPr>
        <p:txBody>
          <a:bodyPr rIns="360000"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Text (Arial 11, Zeilenabstand 1)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4649189" y="0"/>
            <a:ext cx="2208811" cy="9906000"/>
          </a:xfrm>
          <a:prstGeom prst="rect">
            <a:avLst/>
          </a:prstGeom>
          <a:solidFill>
            <a:srgbClr val="61A984">
              <a:alpha val="49804"/>
            </a:srgbClr>
          </a:solidFill>
          <a:ln w="19050">
            <a:noFill/>
          </a:ln>
        </p:spPr>
        <p:txBody>
          <a:bodyPr lIns="360000" tIns="180000" rIns="360000" bIns="180000"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sz="1000" dirty="0" smtClean="0"/>
          </a:p>
          <a:p>
            <a:endParaRPr lang="de-DE" sz="1000" dirty="0" smtClean="0"/>
          </a:p>
          <a:p>
            <a:endParaRPr lang="de-DE" sz="1000" dirty="0" smtClean="0"/>
          </a:p>
          <a:p>
            <a:endParaRPr lang="de-DE" sz="1000" dirty="0" smtClean="0"/>
          </a:p>
          <a:p>
            <a:endParaRPr lang="de-DE" sz="1000" dirty="0" smtClean="0"/>
          </a:p>
          <a:p>
            <a:endParaRPr lang="de-DE" sz="1000" dirty="0" smtClean="0"/>
          </a:p>
          <a:p>
            <a:endParaRPr lang="de-DE" sz="1000" dirty="0" smtClean="0"/>
          </a:p>
          <a:p>
            <a:r>
              <a:rPr lang="de-DE" sz="1000" dirty="0" smtClean="0"/>
              <a:t>Text (Arial 9)</a:t>
            </a:r>
          </a:p>
        </p:txBody>
      </p:sp>
      <p:sp>
        <p:nvSpPr>
          <p:cNvPr id="10" name="Slide Number Placeholder 8"/>
          <p:cNvSpPr txBox="1">
            <a:spLocks/>
          </p:cNvSpPr>
          <p:nvPr userDrawn="1"/>
        </p:nvSpPr>
        <p:spPr>
          <a:xfrm>
            <a:off x="6108700" y="9410700"/>
            <a:ext cx="277812" cy="2981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smtClean="0">
                <a:solidFill>
                  <a:schemeClr val="bg1"/>
                </a:solidFill>
              </a:rPr>
              <a:t>1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 hasCustomPrompt="1"/>
          </p:nvPr>
        </p:nvSpPr>
        <p:spPr>
          <a:xfrm>
            <a:off x="5935952" y="8218500"/>
            <a:ext cx="922048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QR-Code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7" hasCustomPrompt="1"/>
          </p:nvPr>
        </p:nvSpPr>
        <p:spPr>
          <a:xfrm>
            <a:off x="5979225" y="0"/>
            <a:ext cx="878775" cy="8640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Logo Bundesland</a:t>
            </a:r>
            <a:endParaRPr lang="de-DE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273132" y="214247"/>
            <a:ext cx="4376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61A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Informationen für die landwirtschaftliche</a:t>
            </a:r>
            <a:r>
              <a:rPr lang="de-DE" sz="1400" b="1" baseline="0" dirty="0" smtClean="0">
                <a:solidFill>
                  <a:srgbClr val="61A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Praxis</a:t>
            </a:r>
            <a:endParaRPr lang="de-DE" sz="1400" b="1" dirty="0">
              <a:solidFill>
                <a:srgbClr val="61A9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Bildplatzhalter 11"/>
          <p:cNvSpPr>
            <a:spLocks noGrp="1"/>
          </p:cNvSpPr>
          <p:nvPr>
            <p:ph type="pic" sz="quarter" idx="19" hasCustomPrompt="1"/>
          </p:nvPr>
        </p:nvSpPr>
        <p:spPr>
          <a:xfrm>
            <a:off x="4649189" y="8232673"/>
            <a:ext cx="1286763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Ggf. Logo</a:t>
            </a:r>
            <a:endParaRPr lang="de-DE" dirty="0"/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20" hasCustomPrompt="1"/>
          </p:nvPr>
        </p:nvSpPr>
        <p:spPr>
          <a:xfrm>
            <a:off x="4649189" y="15451"/>
            <a:ext cx="1330036" cy="8486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Ggf. Logo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4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_Seite2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4655126" y="0"/>
            <a:ext cx="2208811" cy="9906000"/>
          </a:xfrm>
          <a:prstGeom prst="rect">
            <a:avLst/>
          </a:prstGeom>
          <a:solidFill>
            <a:srgbClr val="61A984">
              <a:alpha val="50000"/>
            </a:srgbClr>
          </a:solidFill>
          <a:ln w="19050">
            <a:noFill/>
          </a:ln>
        </p:spPr>
        <p:txBody>
          <a:bodyPr lIns="360000" tIns="180000" rIns="360000" bIns="180000"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sz="1000" dirty="0" smtClean="0"/>
          </a:p>
        </p:txBody>
      </p:sp>
      <p:sp>
        <p:nvSpPr>
          <p:cNvPr id="20" name="Slide Number Placeholder 8"/>
          <p:cNvSpPr txBox="1">
            <a:spLocks/>
          </p:cNvSpPr>
          <p:nvPr userDrawn="1"/>
        </p:nvSpPr>
        <p:spPr>
          <a:xfrm>
            <a:off x="6108700" y="9410700"/>
            <a:ext cx="277812" cy="2981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smtClean="0">
                <a:solidFill>
                  <a:schemeClr val="bg1"/>
                </a:solidFill>
              </a:rPr>
              <a:t>2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half" idx="18" hasCustomPrompt="1"/>
          </p:nvPr>
        </p:nvSpPr>
        <p:spPr>
          <a:xfrm>
            <a:off x="273132" y="380010"/>
            <a:ext cx="4376057" cy="8775866"/>
          </a:xfrm>
          <a:prstGeom prst="rect">
            <a:avLst/>
          </a:prstGeom>
        </p:spPr>
        <p:txBody>
          <a:bodyPr rIns="360000">
            <a:normAutofit/>
          </a:bodyPr>
          <a:lstStyle>
            <a:lvl1pPr marL="0" indent="0" algn="just">
              <a:lnSpc>
                <a:spcPct val="150000"/>
              </a:lnSpc>
              <a:buNone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Text (Arial 11, Zeilenabstand 1)</a:t>
            </a:r>
            <a:endParaRPr lang="en-US" dirty="0"/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17" hasCustomPrompt="1"/>
          </p:nvPr>
        </p:nvSpPr>
        <p:spPr>
          <a:xfrm>
            <a:off x="5979225" y="0"/>
            <a:ext cx="878775" cy="8640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Logo Bundesland</a:t>
            </a:r>
            <a:endParaRPr lang="de-DE" dirty="0"/>
          </a:p>
        </p:txBody>
      </p:sp>
      <p:sp>
        <p:nvSpPr>
          <p:cNvPr id="16" name="Textplatzhalt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4649187" y="5719998"/>
            <a:ext cx="2208811" cy="25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Bild 3: </a:t>
            </a:r>
            <a:r>
              <a:rPr lang="de-DE" dirty="0" err="1" smtClean="0"/>
              <a:t>xxxxx</a:t>
            </a:r>
            <a:endParaRPr lang="de-DE" dirty="0"/>
          </a:p>
        </p:txBody>
      </p:sp>
      <p:sp>
        <p:nvSpPr>
          <p:cNvPr id="17" name="Textplatzhalt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4649187" y="3341356"/>
            <a:ext cx="2208811" cy="25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Bild 2: </a:t>
            </a:r>
            <a:r>
              <a:rPr lang="de-DE" dirty="0" err="1" smtClean="0"/>
              <a:t>xxxxx</a:t>
            </a:r>
            <a:endParaRPr lang="de-DE" dirty="0"/>
          </a:p>
        </p:txBody>
      </p:sp>
      <p:sp>
        <p:nvSpPr>
          <p:cNvPr id="13" name="Textplatzhalt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4649186" y="8203210"/>
            <a:ext cx="2208811" cy="25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Bild 4: </a:t>
            </a:r>
            <a:r>
              <a:rPr lang="de-DE" dirty="0" err="1" smtClean="0"/>
              <a:t>xxxxx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628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1488" y="527051"/>
            <a:ext cx="5915025" cy="256720"/>
          </a:xfrm>
          <a:prstGeom prst="rect">
            <a:avLst/>
          </a:prstGeom>
        </p:spPr>
        <p:txBody>
          <a:bodyPr/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Leitfaden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1</a:t>
            </a:r>
            <a:endParaRPr lang="de-DE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471488" y="997528"/>
            <a:ext cx="59150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Ausgangslage &amp; Zielsetzung</a:t>
            </a:r>
            <a:r>
              <a:rPr lang="de-DE" sz="1200" b="1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(m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ax. 1000 Zeichen)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b="1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Wie war die Situation, die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zum Projekt veranlasste?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Was waren/sind die bestehenden Probleme und Herausforderungen?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Was sollte mit dem Projekt herausgefunden, gelöst, oder erprobt werden?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b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Projektdurchführung (max. 500 Zeichen)</a:t>
            </a:r>
          </a:p>
          <a:p>
            <a:endParaRPr lang="de-DE" sz="1200" b="1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Wie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war das Projekt angelegt?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Welche wichtigen Arbeitsschritte gab es?</a:t>
            </a:r>
            <a:endParaRPr lang="de-DE" sz="1200" b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de-DE" sz="1200" b="1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Ergebnisse (max.</a:t>
            </a:r>
            <a:r>
              <a:rPr lang="de-DE" sz="1200" b="1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2.000 Zeichen)</a:t>
            </a:r>
          </a:p>
          <a:p>
            <a:endParaRPr lang="de-DE" sz="1200" b="1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Erkenntnisse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und Output der Projekte (z. B. Leitfaden, App, etc.)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Weitere Erkenntnisse, die nicht mit der ursprünglichen Zielsetzung zu tun haben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Weiterführende Fragen und Forschungsbedarf</a:t>
            </a:r>
            <a:endParaRPr lang="de-DE" sz="1200" b="1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de-DE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Empfehlungen</a:t>
            </a:r>
            <a:r>
              <a:rPr lang="de-DE" sz="1200" b="1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für die Praxis (m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ax. 1.500 Zeichen)</a:t>
            </a:r>
          </a:p>
          <a:p>
            <a:endParaRPr lang="de-DE" sz="1200" b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Welches Ergebnis ist für den Praktiker leicht umsetzbar und anwendbar?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Was ist für den Einzelnen schwieriger umsetzbar?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Welche weiteren Voraussetzungen müssen ggf. erfüllt werden, um Erkenntnisse in die Praxis umzusetzen?</a:t>
            </a:r>
          </a:p>
          <a:p>
            <a:endParaRPr lang="de-DE" sz="1200" b="1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de-DE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523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108700" y="9410700"/>
            <a:ext cx="277812" cy="2981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2</a:t>
            </a:r>
            <a:endParaRPr lang="de-DE" dirty="0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69" y="9248560"/>
            <a:ext cx="1816100" cy="561833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85" y="9248560"/>
            <a:ext cx="1350379" cy="53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6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4" r:id="rId2"/>
    <p:sldLayoutId id="2147483667" r:id="rId3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hrewebsite.de/" TargetMode="External"/><Relationship Id="rId7" Type="http://schemas.openxmlformats.org/officeDocument/2006/relationships/comments" Target="../comments/comment1.xml"/><Relationship Id="rId2" Type="http://schemas.openxmlformats.org/officeDocument/2006/relationships/hyperlink" Target="mailto:awjnfjk@jkd.d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netzwerk-laendlicher-raum.de/eip-projekt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Projekt: Extrawurst</a:t>
            </a:r>
            <a:r>
              <a:rPr lang="de-DE" sz="1600" dirty="0" smtClean="0">
                <a:solidFill>
                  <a:schemeClr val="tx1"/>
                </a:solidFill>
              </a:rPr>
              <a:t/>
            </a:r>
            <a:br>
              <a:rPr lang="de-DE" sz="1600" dirty="0" smtClean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/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sz="1100" b="0" dirty="0">
                <a:solidFill>
                  <a:schemeClr val="tx1"/>
                </a:solidFill>
              </a:rPr>
              <a:t>Stärkung der handwerklichen Fleischverarbeitung und regionalen Fleischvermarktung in Hessen durch Innovationen in den Schlachtverfahren für Rinder und kleine Wiederkäuer</a:t>
            </a:r>
            <a:endParaRPr lang="de-DE" sz="1100" dirty="0">
              <a:solidFill>
                <a:schemeClr val="tx1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de-DE" sz="1100" b="1" dirty="0" smtClean="0"/>
              <a:t>Ausgangslage und Zielsetzung </a:t>
            </a:r>
          </a:p>
          <a:p>
            <a:pPr>
              <a:lnSpc>
                <a:spcPct val="100000"/>
              </a:lnSpc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consetetur</a:t>
            </a:r>
            <a:r>
              <a:rPr lang="de-DE" sz="1100" dirty="0"/>
              <a:t> </a:t>
            </a:r>
            <a:r>
              <a:rPr lang="de-DE" sz="1100" dirty="0" err="1"/>
              <a:t>sadipscing</a:t>
            </a:r>
            <a:r>
              <a:rPr lang="de-DE" sz="1100" dirty="0"/>
              <a:t> </a:t>
            </a:r>
            <a:r>
              <a:rPr lang="de-DE" sz="1100" dirty="0" err="1"/>
              <a:t>elitr</a:t>
            </a:r>
            <a:r>
              <a:rPr lang="de-DE" sz="1100" dirty="0"/>
              <a:t>, </a:t>
            </a:r>
            <a:r>
              <a:rPr lang="de-DE" sz="1100" dirty="0" err="1"/>
              <a:t>sed</a:t>
            </a:r>
            <a:r>
              <a:rPr lang="de-DE" sz="1100" dirty="0"/>
              <a:t> </a:t>
            </a:r>
            <a:r>
              <a:rPr lang="de-DE" sz="1100" dirty="0" err="1"/>
              <a:t>diam</a:t>
            </a:r>
            <a:r>
              <a:rPr lang="de-DE" sz="1100" dirty="0"/>
              <a:t> </a:t>
            </a:r>
            <a:r>
              <a:rPr lang="de-DE" sz="1100" dirty="0" err="1"/>
              <a:t>nonumy</a:t>
            </a:r>
            <a:r>
              <a:rPr lang="de-DE" sz="1100" dirty="0"/>
              <a:t> </a:t>
            </a:r>
            <a:r>
              <a:rPr lang="de-DE" sz="1100" dirty="0" err="1"/>
              <a:t>eirmod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invidunt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aliquyam</a:t>
            </a:r>
            <a:r>
              <a:rPr lang="de-DE" sz="1100" dirty="0"/>
              <a:t> </a:t>
            </a:r>
            <a:r>
              <a:rPr lang="de-DE" sz="1100" dirty="0" err="1"/>
              <a:t>erat</a:t>
            </a:r>
            <a:r>
              <a:rPr lang="de-DE" sz="1100" dirty="0"/>
              <a:t>, </a:t>
            </a:r>
            <a:r>
              <a:rPr lang="de-DE" sz="1100" dirty="0" err="1"/>
              <a:t>sed</a:t>
            </a:r>
            <a:r>
              <a:rPr lang="de-DE" sz="1100" dirty="0"/>
              <a:t> </a:t>
            </a:r>
            <a:r>
              <a:rPr lang="de-DE" sz="1100" dirty="0" err="1"/>
              <a:t>diam</a:t>
            </a:r>
            <a:r>
              <a:rPr lang="de-DE" sz="1100" dirty="0"/>
              <a:t> </a:t>
            </a:r>
            <a:r>
              <a:rPr lang="de-DE" sz="1100" dirty="0" err="1"/>
              <a:t>voluptua</a:t>
            </a:r>
            <a:r>
              <a:rPr lang="de-DE" sz="1100" dirty="0"/>
              <a:t>. At </a:t>
            </a:r>
            <a:r>
              <a:rPr lang="de-DE" sz="1100" dirty="0" err="1"/>
              <a:t>vero</a:t>
            </a:r>
            <a:r>
              <a:rPr lang="de-DE" sz="1100" dirty="0"/>
              <a:t> </a:t>
            </a:r>
            <a:r>
              <a:rPr lang="de-DE" sz="1100" dirty="0" err="1"/>
              <a:t>eos</a:t>
            </a:r>
            <a:r>
              <a:rPr lang="de-DE" sz="1100" dirty="0"/>
              <a:t> et </a:t>
            </a:r>
            <a:r>
              <a:rPr lang="de-DE" sz="1100" dirty="0" err="1"/>
              <a:t>accusam</a:t>
            </a:r>
            <a:r>
              <a:rPr lang="de-DE" sz="1100" dirty="0"/>
              <a:t> et </a:t>
            </a:r>
            <a:r>
              <a:rPr lang="de-DE" sz="1100" dirty="0" err="1"/>
              <a:t>justo</a:t>
            </a:r>
            <a:r>
              <a:rPr lang="de-DE" sz="1100" dirty="0"/>
              <a:t> </a:t>
            </a:r>
            <a:r>
              <a:rPr lang="de-DE" sz="1100" dirty="0" err="1"/>
              <a:t>duo</a:t>
            </a:r>
            <a:r>
              <a:rPr lang="de-DE" sz="1100" dirty="0"/>
              <a:t> </a:t>
            </a:r>
            <a:r>
              <a:rPr lang="de-DE" sz="1100" dirty="0" err="1"/>
              <a:t>dolores</a:t>
            </a:r>
            <a:r>
              <a:rPr lang="de-DE" sz="1100" dirty="0"/>
              <a:t> et </a:t>
            </a:r>
            <a:r>
              <a:rPr lang="de-DE" sz="1100" dirty="0" err="1"/>
              <a:t>ea</a:t>
            </a:r>
            <a:r>
              <a:rPr lang="de-DE" sz="1100" dirty="0"/>
              <a:t> </a:t>
            </a:r>
            <a:r>
              <a:rPr lang="de-DE" sz="1100" dirty="0" err="1"/>
              <a:t>rebum</a:t>
            </a:r>
            <a:r>
              <a:rPr lang="de-DE" sz="1100" dirty="0"/>
              <a:t>. Stet </a:t>
            </a:r>
            <a:r>
              <a:rPr lang="de-DE" sz="1100" dirty="0" err="1"/>
              <a:t>clita</a:t>
            </a:r>
            <a:r>
              <a:rPr lang="de-DE" sz="1100" dirty="0"/>
              <a:t> </a:t>
            </a:r>
            <a:r>
              <a:rPr lang="de-DE" sz="1100" dirty="0" err="1"/>
              <a:t>kasd</a:t>
            </a:r>
            <a:r>
              <a:rPr lang="de-DE" sz="1100" dirty="0"/>
              <a:t> </a:t>
            </a:r>
            <a:r>
              <a:rPr lang="de-DE" sz="1100" dirty="0" err="1"/>
              <a:t>gubergren</a:t>
            </a:r>
            <a:r>
              <a:rPr lang="de-DE" sz="1100" dirty="0"/>
              <a:t>, </a:t>
            </a:r>
            <a:r>
              <a:rPr lang="de-DE" sz="1100" dirty="0" err="1"/>
              <a:t>no</a:t>
            </a:r>
            <a:r>
              <a:rPr lang="de-DE" sz="1100" dirty="0"/>
              <a:t> </a:t>
            </a:r>
            <a:r>
              <a:rPr lang="de-DE" sz="1100" dirty="0" err="1"/>
              <a:t>sea</a:t>
            </a:r>
            <a:r>
              <a:rPr lang="de-DE" sz="1100" dirty="0"/>
              <a:t> </a:t>
            </a:r>
            <a:r>
              <a:rPr lang="de-DE" sz="1100" dirty="0" err="1"/>
              <a:t>takimata</a:t>
            </a:r>
            <a:r>
              <a:rPr lang="de-DE" sz="1100" dirty="0"/>
              <a:t> sanctus </a:t>
            </a:r>
            <a:r>
              <a:rPr lang="de-DE" sz="1100" dirty="0" err="1"/>
              <a:t>est</a:t>
            </a:r>
            <a:r>
              <a:rPr lang="de-DE" sz="1100" dirty="0"/>
              <a:t> </a:t>
            </a: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. </a:t>
            </a: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consetetur</a:t>
            </a:r>
            <a:r>
              <a:rPr lang="de-DE" sz="1100" dirty="0"/>
              <a:t> </a:t>
            </a:r>
            <a:r>
              <a:rPr lang="de-DE" sz="1100" dirty="0" err="1"/>
              <a:t>sadipscing</a:t>
            </a:r>
            <a:r>
              <a:rPr lang="de-DE" sz="1100" dirty="0"/>
              <a:t> </a:t>
            </a:r>
            <a:r>
              <a:rPr lang="de-DE" sz="1100" dirty="0" err="1"/>
              <a:t>elitr</a:t>
            </a:r>
            <a:r>
              <a:rPr lang="de-DE" sz="1100" dirty="0"/>
              <a:t>, </a:t>
            </a:r>
            <a:r>
              <a:rPr lang="de-DE" sz="1100" dirty="0" err="1"/>
              <a:t>sed</a:t>
            </a:r>
            <a:r>
              <a:rPr lang="de-DE" sz="1100" dirty="0"/>
              <a:t> </a:t>
            </a:r>
            <a:r>
              <a:rPr lang="de-DE" sz="1100" dirty="0" err="1"/>
              <a:t>diam</a:t>
            </a:r>
            <a:r>
              <a:rPr lang="de-DE" sz="1100" dirty="0"/>
              <a:t> </a:t>
            </a:r>
            <a:r>
              <a:rPr lang="de-DE" sz="1100" dirty="0" err="1"/>
              <a:t>nonumy</a:t>
            </a:r>
            <a:r>
              <a:rPr lang="de-DE" sz="1100" dirty="0"/>
              <a:t> </a:t>
            </a:r>
            <a:r>
              <a:rPr lang="de-DE" sz="1100" dirty="0" err="1"/>
              <a:t>eirmod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invidunt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aliquyam</a:t>
            </a:r>
            <a:r>
              <a:rPr lang="de-DE" sz="1100" dirty="0"/>
              <a:t> </a:t>
            </a:r>
            <a:r>
              <a:rPr lang="de-DE" sz="1100" dirty="0" err="1"/>
              <a:t>erat</a:t>
            </a:r>
            <a:r>
              <a:rPr lang="de-DE" sz="1100" dirty="0"/>
              <a:t>, </a:t>
            </a:r>
            <a:r>
              <a:rPr lang="de-DE" sz="1100" dirty="0" err="1"/>
              <a:t>sed</a:t>
            </a:r>
            <a:r>
              <a:rPr lang="de-DE" sz="1100" dirty="0"/>
              <a:t> </a:t>
            </a:r>
            <a:r>
              <a:rPr lang="de-DE" sz="1100" dirty="0" err="1"/>
              <a:t>diam</a:t>
            </a:r>
            <a:r>
              <a:rPr lang="de-DE" sz="1100" dirty="0"/>
              <a:t> </a:t>
            </a:r>
            <a:r>
              <a:rPr lang="de-DE" sz="1100" dirty="0" err="1"/>
              <a:t>voluptua</a:t>
            </a:r>
            <a:r>
              <a:rPr lang="de-DE" sz="1100" dirty="0"/>
              <a:t>. At </a:t>
            </a:r>
            <a:r>
              <a:rPr lang="de-DE" sz="1100" dirty="0" err="1"/>
              <a:t>vero</a:t>
            </a:r>
            <a:r>
              <a:rPr lang="de-DE" sz="1100" dirty="0"/>
              <a:t> </a:t>
            </a:r>
            <a:r>
              <a:rPr lang="de-DE" sz="1100" dirty="0" err="1"/>
              <a:t>eos</a:t>
            </a:r>
            <a:r>
              <a:rPr lang="de-DE" sz="1100" dirty="0"/>
              <a:t> et </a:t>
            </a:r>
            <a:r>
              <a:rPr lang="de-DE" sz="1100" dirty="0" err="1"/>
              <a:t>accusam</a:t>
            </a:r>
            <a:r>
              <a:rPr lang="de-DE" sz="1100" dirty="0"/>
              <a:t> et </a:t>
            </a:r>
            <a:r>
              <a:rPr lang="de-DE" sz="1100" dirty="0" err="1"/>
              <a:t>justo</a:t>
            </a:r>
            <a:r>
              <a:rPr lang="de-DE" sz="1100" dirty="0"/>
              <a:t> </a:t>
            </a:r>
            <a:r>
              <a:rPr lang="de-DE" sz="1100" dirty="0" err="1"/>
              <a:t>duo</a:t>
            </a:r>
            <a:r>
              <a:rPr lang="de-DE" sz="1100" dirty="0"/>
              <a:t> </a:t>
            </a:r>
            <a:r>
              <a:rPr lang="de-DE" sz="1100" dirty="0" err="1"/>
              <a:t>dolores</a:t>
            </a:r>
            <a:r>
              <a:rPr lang="de-DE" sz="1100" dirty="0"/>
              <a:t> et </a:t>
            </a:r>
            <a:r>
              <a:rPr lang="de-DE" sz="1100" dirty="0" err="1"/>
              <a:t>ea</a:t>
            </a:r>
            <a:r>
              <a:rPr lang="de-DE" sz="1100" dirty="0"/>
              <a:t> </a:t>
            </a:r>
            <a:r>
              <a:rPr lang="de-DE" sz="1100" dirty="0" err="1"/>
              <a:t>rebum</a:t>
            </a:r>
            <a:r>
              <a:rPr lang="de-DE" sz="1100" dirty="0"/>
              <a:t>. Stet </a:t>
            </a:r>
            <a:r>
              <a:rPr lang="de-DE" sz="1100" dirty="0" err="1"/>
              <a:t>clita</a:t>
            </a:r>
            <a:r>
              <a:rPr lang="de-DE" sz="1100" dirty="0"/>
              <a:t> </a:t>
            </a:r>
            <a:r>
              <a:rPr lang="de-DE" sz="1100" dirty="0" err="1"/>
              <a:t>kasd</a:t>
            </a:r>
            <a:r>
              <a:rPr lang="de-DE" sz="1100" dirty="0"/>
              <a:t> </a:t>
            </a:r>
            <a:r>
              <a:rPr lang="de-DE" sz="1100" dirty="0" err="1"/>
              <a:t>gubergren</a:t>
            </a:r>
            <a:r>
              <a:rPr lang="de-DE" sz="1100" dirty="0"/>
              <a:t>, </a:t>
            </a:r>
            <a:r>
              <a:rPr lang="de-DE" sz="1100" dirty="0" err="1"/>
              <a:t>no</a:t>
            </a:r>
            <a:r>
              <a:rPr lang="de-DE" sz="1100" dirty="0"/>
              <a:t> </a:t>
            </a:r>
            <a:r>
              <a:rPr lang="de-DE" sz="1100" dirty="0" err="1"/>
              <a:t>sea</a:t>
            </a:r>
            <a:r>
              <a:rPr lang="de-DE" sz="1100" dirty="0"/>
              <a:t> </a:t>
            </a:r>
            <a:r>
              <a:rPr lang="de-DE" sz="1100" dirty="0" err="1"/>
              <a:t>takimata</a:t>
            </a:r>
            <a:r>
              <a:rPr lang="de-DE" sz="1100" dirty="0"/>
              <a:t> sanctus </a:t>
            </a:r>
            <a:r>
              <a:rPr lang="de-DE" sz="1100" dirty="0" err="1"/>
              <a:t>est</a:t>
            </a:r>
            <a:r>
              <a:rPr lang="de-DE" sz="1100" dirty="0"/>
              <a:t> </a:t>
            </a: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 smtClean="0"/>
              <a:t>dolor</a:t>
            </a:r>
            <a:r>
              <a:rPr lang="de-DE" sz="1100" dirty="0" smtClean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 smtClean="0"/>
              <a:t>. </a:t>
            </a: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consetetur</a:t>
            </a:r>
            <a:r>
              <a:rPr lang="de-DE" sz="1100" dirty="0"/>
              <a:t> </a:t>
            </a:r>
            <a:r>
              <a:rPr lang="de-DE" sz="1100" dirty="0" err="1"/>
              <a:t>sadipscing</a:t>
            </a:r>
            <a:r>
              <a:rPr lang="de-DE" sz="1100" dirty="0"/>
              <a:t> </a:t>
            </a:r>
            <a:r>
              <a:rPr lang="de-DE" sz="1100" dirty="0" err="1"/>
              <a:t>elitr</a:t>
            </a:r>
            <a:r>
              <a:rPr lang="de-DE" sz="1100" dirty="0"/>
              <a:t>, </a:t>
            </a:r>
            <a:r>
              <a:rPr lang="de-DE" sz="1100" dirty="0" err="1"/>
              <a:t>sed</a:t>
            </a:r>
            <a:r>
              <a:rPr lang="de-DE" sz="1100" dirty="0"/>
              <a:t> </a:t>
            </a:r>
            <a:r>
              <a:rPr lang="de-DE" sz="1100" dirty="0" err="1"/>
              <a:t>diam</a:t>
            </a:r>
            <a:r>
              <a:rPr lang="de-DE" sz="1100" dirty="0"/>
              <a:t> </a:t>
            </a:r>
            <a:r>
              <a:rPr lang="de-DE" sz="1100" dirty="0" err="1"/>
              <a:t>nonumy</a:t>
            </a:r>
            <a:r>
              <a:rPr lang="de-DE" sz="1100" dirty="0"/>
              <a:t> </a:t>
            </a:r>
            <a:r>
              <a:rPr lang="de-DE" sz="1100" dirty="0" err="1"/>
              <a:t>eirmod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invidunt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aliquyam</a:t>
            </a:r>
            <a:r>
              <a:rPr lang="de-DE" sz="1100" dirty="0"/>
              <a:t> </a:t>
            </a:r>
            <a:r>
              <a:rPr lang="de-DE" sz="1100" dirty="0" err="1"/>
              <a:t>erat</a:t>
            </a:r>
            <a:r>
              <a:rPr lang="de-DE" sz="1100" dirty="0"/>
              <a:t>, </a:t>
            </a:r>
            <a:r>
              <a:rPr lang="de-DE" sz="1100" dirty="0" err="1"/>
              <a:t>sed</a:t>
            </a:r>
            <a:r>
              <a:rPr lang="de-DE" sz="1100" dirty="0"/>
              <a:t> </a:t>
            </a:r>
            <a:r>
              <a:rPr lang="de-DE" sz="1100" dirty="0" err="1"/>
              <a:t>diam</a:t>
            </a:r>
            <a:r>
              <a:rPr lang="de-DE" sz="1100" dirty="0"/>
              <a:t> </a:t>
            </a:r>
            <a:r>
              <a:rPr lang="de-DE" sz="1100" dirty="0" err="1"/>
              <a:t>voluptua</a:t>
            </a:r>
            <a:r>
              <a:rPr lang="de-DE" sz="1100" dirty="0"/>
              <a:t>.</a:t>
            </a:r>
          </a:p>
          <a:p>
            <a:pPr>
              <a:lnSpc>
                <a:spcPct val="100000"/>
              </a:lnSpc>
            </a:pPr>
            <a:endParaRPr lang="de-DE" sz="1100" dirty="0" smtClean="0"/>
          </a:p>
          <a:p>
            <a:pPr>
              <a:lnSpc>
                <a:spcPct val="100000"/>
              </a:lnSpc>
            </a:pPr>
            <a:r>
              <a:rPr lang="de-DE" sz="1100" b="1" dirty="0" smtClean="0"/>
              <a:t>Projektdurchführung </a:t>
            </a:r>
          </a:p>
          <a:p>
            <a:pPr>
              <a:lnSpc>
                <a:spcPct val="100000"/>
              </a:lnSpc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consetetur</a:t>
            </a:r>
            <a:r>
              <a:rPr lang="de-DE" sz="1100" dirty="0"/>
              <a:t> </a:t>
            </a:r>
            <a:r>
              <a:rPr lang="de-DE" sz="1100" dirty="0" err="1"/>
              <a:t>sadipscing</a:t>
            </a:r>
            <a:r>
              <a:rPr lang="de-DE" sz="1100" dirty="0"/>
              <a:t> </a:t>
            </a:r>
            <a:r>
              <a:rPr lang="de-DE" sz="1100" dirty="0" err="1"/>
              <a:t>elitr</a:t>
            </a:r>
            <a:r>
              <a:rPr lang="de-DE" sz="1100" dirty="0"/>
              <a:t>, </a:t>
            </a:r>
            <a:r>
              <a:rPr lang="de-DE" sz="1100" dirty="0" err="1"/>
              <a:t>sed</a:t>
            </a:r>
            <a:r>
              <a:rPr lang="de-DE" sz="1100" dirty="0"/>
              <a:t> </a:t>
            </a:r>
            <a:r>
              <a:rPr lang="de-DE" sz="1100" dirty="0" err="1"/>
              <a:t>diam</a:t>
            </a:r>
            <a:r>
              <a:rPr lang="de-DE" sz="1100" dirty="0"/>
              <a:t> </a:t>
            </a:r>
            <a:r>
              <a:rPr lang="de-DE" sz="1100" dirty="0" err="1"/>
              <a:t>nonumy</a:t>
            </a:r>
            <a:r>
              <a:rPr lang="de-DE" sz="1100" dirty="0"/>
              <a:t> </a:t>
            </a:r>
            <a:r>
              <a:rPr lang="de-DE" sz="1100" dirty="0" err="1"/>
              <a:t>eirmod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invidunt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aliquyam</a:t>
            </a:r>
            <a:r>
              <a:rPr lang="de-DE" sz="1100" dirty="0"/>
              <a:t> </a:t>
            </a:r>
            <a:r>
              <a:rPr lang="de-DE" sz="1100" dirty="0" err="1"/>
              <a:t>erat</a:t>
            </a:r>
            <a:r>
              <a:rPr lang="de-DE" sz="1100" dirty="0"/>
              <a:t>, </a:t>
            </a:r>
            <a:r>
              <a:rPr lang="de-DE" sz="1100" dirty="0" err="1"/>
              <a:t>sed</a:t>
            </a:r>
            <a:r>
              <a:rPr lang="de-DE" sz="1100" dirty="0"/>
              <a:t> </a:t>
            </a:r>
            <a:r>
              <a:rPr lang="de-DE" sz="1100" dirty="0" err="1"/>
              <a:t>diam</a:t>
            </a:r>
            <a:r>
              <a:rPr lang="de-DE" sz="1100" dirty="0"/>
              <a:t> </a:t>
            </a:r>
            <a:r>
              <a:rPr lang="de-DE" sz="1100" dirty="0" err="1"/>
              <a:t>voluptua</a:t>
            </a:r>
            <a:r>
              <a:rPr lang="de-DE" sz="1100" dirty="0"/>
              <a:t>. At </a:t>
            </a:r>
            <a:r>
              <a:rPr lang="de-DE" sz="1100" dirty="0" err="1"/>
              <a:t>vero</a:t>
            </a:r>
            <a:r>
              <a:rPr lang="de-DE" sz="1100" dirty="0"/>
              <a:t> </a:t>
            </a:r>
            <a:r>
              <a:rPr lang="de-DE" sz="1100" dirty="0" err="1"/>
              <a:t>eos</a:t>
            </a:r>
            <a:r>
              <a:rPr lang="de-DE" sz="1100" dirty="0"/>
              <a:t> et </a:t>
            </a:r>
            <a:r>
              <a:rPr lang="de-DE" sz="1100" dirty="0" err="1"/>
              <a:t>accusam</a:t>
            </a:r>
            <a:r>
              <a:rPr lang="de-DE" sz="1100" dirty="0"/>
              <a:t> et </a:t>
            </a:r>
            <a:r>
              <a:rPr lang="de-DE" sz="1100" dirty="0" err="1"/>
              <a:t>justo</a:t>
            </a:r>
            <a:r>
              <a:rPr lang="de-DE" sz="1100" dirty="0"/>
              <a:t> </a:t>
            </a:r>
            <a:r>
              <a:rPr lang="de-DE" sz="1100" dirty="0" err="1"/>
              <a:t>duo</a:t>
            </a:r>
            <a:r>
              <a:rPr lang="de-DE" sz="1100" dirty="0"/>
              <a:t> </a:t>
            </a:r>
            <a:r>
              <a:rPr lang="de-DE" sz="1100" dirty="0" err="1"/>
              <a:t>dolores</a:t>
            </a:r>
            <a:r>
              <a:rPr lang="de-DE" sz="1100" dirty="0"/>
              <a:t> et </a:t>
            </a:r>
            <a:r>
              <a:rPr lang="de-DE" sz="1100" dirty="0" err="1"/>
              <a:t>ea</a:t>
            </a:r>
            <a:r>
              <a:rPr lang="de-DE" sz="1100" dirty="0"/>
              <a:t> </a:t>
            </a:r>
            <a:r>
              <a:rPr lang="de-DE" sz="1100" dirty="0" err="1"/>
              <a:t>rebum</a:t>
            </a:r>
            <a:r>
              <a:rPr lang="de-DE" sz="1100" dirty="0"/>
              <a:t>. Stet </a:t>
            </a:r>
            <a:r>
              <a:rPr lang="de-DE" sz="1100" dirty="0" err="1"/>
              <a:t>clita</a:t>
            </a:r>
            <a:r>
              <a:rPr lang="de-DE" sz="1100" dirty="0"/>
              <a:t> </a:t>
            </a:r>
            <a:r>
              <a:rPr lang="de-DE" sz="1100" dirty="0" err="1"/>
              <a:t>kasd</a:t>
            </a:r>
            <a:r>
              <a:rPr lang="de-DE" sz="1100" dirty="0"/>
              <a:t> </a:t>
            </a:r>
            <a:r>
              <a:rPr lang="de-DE" sz="1100" dirty="0" err="1"/>
              <a:t>gubergren</a:t>
            </a:r>
            <a:r>
              <a:rPr lang="de-DE" sz="1100" dirty="0"/>
              <a:t>, </a:t>
            </a:r>
            <a:r>
              <a:rPr lang="de-DE" sz="1100" dirty="0" err="1"/>
              <a:t>no</a:t>
            </a:r>
            <a:r>
              <a:rPr lang="de-DE" sz="1100" dirty="0"/>
              <a:t> </a:t>
            </a:r>
            <a:r>
              <a:rPr lang="de-DE" sz="1100" dirty="0" err="1"/>
              <a:t>sea</a:t>
            </a:r>
            <a:r>
              <a:rPr lang="de-DE" sz="1100" dirty="0"/>
              <a:t> </a:t>
            </a:r>
            <a:r>
              <a:rPr lang="de-DE" sz="1100" dirty="0" err="1"/>
              <a:t>takimata</a:t>
            </a:r>
            <a:r>
              <a:rPr lang="de-DE" sz="1100" dirty="0"/>
              <a:t> sanctus </a:t>
            </a:r>
            <a:r>
              <a:rPr lang="de-DE" sz="1100" dirty="0" err="1"/>
              <a:t>est</a:t>
            </a:r>
            <a:r>
              <a:rPr lang="de-DE" sz="1100" dirty="0"/>
              <a:t> </a:t>
            </a: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. </a:t>
            </a: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consetetur</a:t>
            </a:r>
            <a:r>
              <a:rPr lang="de-DE" sz="1100" dirty="0"/>
              <a:t> </a:t>
            </a:r>
            <a:r>
              <a:rPr lang="de-DE" sz="1100" dirty="0" err="1"/>
              <a:t>sadipscing</a:t>
            </a:r>
            <a:r>
              <a:rPr lang="de-DE" sz="1100" dirty="0"/>
              <a:t> </a:t>
            </a:r>
            <a:r>
              <a:rPr lang="de-DE" sz="1100" dirty="0" err="1"/>
              <a:t>elitr</a:t>
            </a:r>
            <a:r>
              <a:rPr lang="de-DE" sz="1100" dirty="0"/>
              <a:t>, </a:t>
            </a:r>
            <a:r>
              <a:rPr lang="de-DE" sz="1100" dirty="0" err="1"/>
              <a:t>sed</a:t>
            </a:r>
            <a:r>
              <a:rPr lang="de-DE" sz="1100" dirty="0"/>
              <a:t> </a:t>
            </a:r>
            <a:r>
              <a:rPr lang="de-DE" sz="1100" dirty="0" err="1"/>
              <a:t>diam</a:t>
            </a:r>
            <a:r>
              <a:rPr lang="de-DE" sz="1100" dirty="0"/>
              <a:t> </a:t>
            </a:r>
            <a:r>
              <a:rPr lang="de-DE" sz="1100" dirty="0" err="1"/>
              <a:t>nonumy</a:t>
            </a:r>
            <a:r>
              <a:rPr lang="de-DE" sz="1100" dirty="0"/>
              <a:t> </a:t>
            </a:r>
            <a:r>
              <a:rPr lang="de-DE" sz="1100" dirty="0" err="1"/>
              <a:t>eirmod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invidunt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aliquyam</a:t>
            </a:r>
            <a:r>
              <a:rPr lang="de-DE" sz="1100" dirty="0"/>
              <a:t> </a:t>
            </a:r>
            <a:r>
              <a:rPr lang="de-DE" sz="1100" dirty="0" err="1"/>
              <a:t>erat</a:t>
            </a:r>
            <a:r>
              <a:rPr lang="de-DE" sz="1100" dirty="0"/>
              <a:t>, </a:t>
            </a:r>
            <a:r>
              <a:rPr lang="de-DE" sz="1100" dirty="0" err="1"/>
              <a:t>sed</a:t>
            </a:r>
            <a:r>
              <a:rPr lang="de-DE" sz="1100" dirty="0"/>
              <a:t> </a:t>
            </a:r>
            <a:r>
              <a:rPr lang="de-DE" sz="1100" dirty="0" err="1"/>
              <a:t>diam</a:t>
            </a:r>
            <a:r>
              <a:rPr lang="de-DE" sz="1100" dirty="0"/>
              <a:t> </a:t>
            </a:r>
            <a:r>
              <a:rPr lang="de-DE" sz="1100" dirty="0" err="1"/>
              <a:t>voluptua</a:t>
            </a:r>
            <a:r>
              <a:rPr lang="de-DE" sz="1100" dirty="0"/>
              <a:t>. At </a:t>
            </a:r>
            <a:r>
              <a:rPr lang="de-DE" sz="1100" dirty="0" err="1"/>
              <a:t>vero</a:t>
            </a:r>
            <a:r>
              <a:rPr lang="de-DE" sz="1100" dirty="0"/>
              <a:t> </a:t>
            </a:r>
            <a:r>
              <a:rPr lang="de-DE" sz="1100" dirty="0" err="1"/>
              <a:t>eos</a:t>
            </a:r>
            <a:r>
              <a:rPr lang="de-DE" sz="1100" dirty="0"/>
              <a:t> et </a:t>
            </a:r>
            <a:r>
              <a:rPr lang="de-DE" sz="1100" dirty="0" err="1"/>
              <a:t>accusam</a:t>
            </a:r>
            <a:r>
              <a:rPr lang="de-DE" sz="1100" dirty="0"/>
              <a:t> et </a:t>
            </a:r>
            <a:r>
              <a:rPr lang="de-DE" sz="1100" dirty="0" err="1"/>
              <a:t>justo</a:t>
            </a:r>
            <a:r>
              <a:rPr lang="de-DE" sz="1100" dirty="0"/>
              <a:t> </a:t>
            </a:r>
            <a:r>
              <a:rPr lang="de-DE" sz="1100" dirty="0" err="1"/>
              <a:t>duo</a:t>
            </a:r>
            <a:r>
              <a:rPr lang="de-DE" sz="1100" dirty="0"/>
              <a:t> </a:t>
            </a:r>
            <a:r>
              <a:rPr lang="de-DE" sz="1100" dirty="0" err="1"/>
              <a:t>dolores</a:t>
            </a:r>
            <a:r>
              <a:rPr lang="de-DE" sz="1100" dirty="0"/>
              <a:t> et </a:t>
            </a:r>
            <a:r>
              <a:rPr lang="de-DE" sz="1100" dirty="0" err="1"/>
              <a:t>ea</a:t>
            </a:r>
            <a:r>
              <a:rPr lang="de-DE" sz="1100" dirty="0"/>
              <a:t> </a:t>
            </a:r>
            <a:r>
              <a:rPr lang="de-DE" sz="1100" dirty="0" err="1"/>
              <a:t>rebum</a:t>
            </a:r>
            <a:r>
              <a:rPr lang="de-DE" sz="1100" dirty="0"/>
              <a:t>. Stet </a:t>
            </a:r>
            <a:r>
              <a:rPr lang="de-DE" sz="1100" dirty="0" err="1"/>
              <a:t>clita</a:t>
            </a:r>
            <a:r>
              <a:rPr lang="de-DE" sz="1100" dirty="0"/>
              <a:t> </a:t>
            </a:r>
            <a:r>
              <a:rPr lang="de-DE" sz="1100" dirty="0" err="1"/>
              <a:t>kasd</a:t>
            </a:r>
            <a:r>
              <a:rPr lang="de-DE" sz="1100" dirty="0"/>
              <a:t> </a:t>
            </a:r>
            <a:r>
              <a:rPr lang="de-DE" sz="1100" dirty="0" err="1"/>
              <a:t>gubergren</a:t>
            </a:r>
            <a:r>
              <a:rPr lang="de-DE" sz="1100" dirty="0"/>
              <a:t>, </a:t>
            </a:r>
            <a:r>
              <a:rPr lang="de-DE" sz="1100" dirty="0" err="1"/>
              <a:t>no</a:t>
            </a:r>
            <a:r>
              <a:rPr lang="de-DE" sz="1100" dirty="0"/>
              <a:t> </a:t>
            </a:r>
            <a:r>
              <a:rPr lang="de-DE" sz="1100" dirty="0" err="1"/>
              <a:t>sea</a:t>
            </a:r>
            <a:r>
              <a:rPr lang="de-DE" sz="1100" dirty="0"/>
              <a:t> </a:t>
            </a:r>
            <a:r>
              <a:rPr lang="de-DE" sz="1100" dirty="0" err="1"/>
              <a:t>takimata</a:t>
            </a:r>
            <a:r>
              <a:rPr lang="de-DE" sz="1100" dirty="0"/>
              <a:t> sanctus </a:t>
            </a:r>
            <a:r>
              <a:rPr lang="de-DE" sz="1100" dirty="0" err="1"/>
              <a:t>est</a:t>
            </a:r>
            <a:r>
              <a:rPr lang="de-DE" sz="1100" dirty="0"/>
              <a:t> </a:t>
            </a: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.</a:t>
            </a:r>
          </a:p>
          <a:p>
            <a:pPr>
              <a:lnSpc>
                <a:spcPct val="100000"/>
              </a:lnSpc>
            </a:pPr>
            <a:endParaRPr lang="de-DE" sz="1100" b="1" dirty="0" smtClean="0"/>
          </a:p>
          <a:p>
            <a:pPr>
              <a:lnSpc>
                <a:spcPct val="100000"/>
              </a:lnSpc>
            </a:pPr>
            <a:r>
              <a:rPr lang="de-DE" sz="1100" b="1" dirty="0" smtClean="0"/>
              <a:t>Ergebnisse</a:t>
            </a:r>
          </a:p>
          <a:p>
            <a:pPr>
              <a:lnSpc>
                <a:spcPct val="100000"/>
              </a:lnSpc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consetetur</a:t>
            </a:r>
            <a:r>
              <a:rPr lang="de-DE" sz="1100" dirty="0"/>
              <a:t> </a:t>
            </a:r>
            <a:r>
              <a:rPr lang="de-DE" sz="1100" dirty="0" err="1"/>
              <a:t>sadipscing</a:t>
            </a:r>
            <a:r>
              <a:rPr lang="de-DE" sz="1100" dirty="0"/>
              <a:t> </a:t>
            </a:r>
            <a:r>
              <a:rPr lang="de-DE" sz="1100" dirty="0" err="1"/>
              <a:t>elitr</a:t>
            </a:r>
            <a:r>
              <a:rPr lang="de-DE" sz="1100" dirty="0"/>
              <a:t>, </a:t>
            </a:r>
            <a:r>
              <a:rPr lang="de-DE" sz="1100" dirty="0" err="1"/>
              <a:t>sed</a:t>
            </a:r>
            <a:r>
              <a:rPr lang="de-DE" sz="1100" dirty="0"/>
              <a:t> </a:t>
            </a:r>
            <a:r>
              <a:rPr lang="de-DE" sz="1100" dirty="0" err="1"/>
              <a:t>diam</a:t>
            </a:r>
            <a:r>
              <a:rPr lang="de-DE" sz="1100" dirty="0"/>
              <a:t> </a:t>
            </a:r>
            <a:r>
              <a:rPr lang="de-DE" sz="1100" dirty="0" err="1"/>
              <a:t>nonumy</a:t>
            </a:r>
            <a:r>
              <a:rPr lang="de-DE" sz="1100" dirty="0"/>
              <a:t> </a:t>
            </a:r>
            <a:r>
              <a:rPr lang="de-DE" sz="1100" dirty="0" err="1"/>
              <a:t>eirmod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invidunt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aliquyam</a:t>
            </a:r>
            <a:r>
              <a:rPr lang="de-DE" sz="1100" dirty="0"/>
              <a:t> </a:t>
            </a:r>
            <a:r>
              <a:rPr lang="de-DE" sz="1100" dirty="0" err="1"/>
              <a:t>erat</a:t>
            </a:r>
            <a:r>
              <a:rPr lang="de-DE" sz="1100" dirty="0"/>
              <a:t>, </a:t>
            </a:r>
            <a:r>
              <a:rPr lang="de-DE" sz="1100" dirty="0" err="1"/>
              <a:t>sed</a:t>
            </a:r>
            <a:r>
              <a:rPr lang="de-DE" sz="1100" dirty="0"/>
              <a:t> </a:t>
            </a:r>
            <a:r>
              <a:rPr lang="de-DE" sz="1100" dirty="0" err="1"/>
              <a:t>diam</a:t>
            </a:r>
            <a:r>
              <a:rPr lang="de-DE" sz="1100" dirty="0"/>
              <a:t> </a:t>
            </a:r>
            <a:r>
              <a:rPr lang="de-DE" sz="1100" dirty="0" err="1"/>
              <a:t>voluptua</a:t>
            </a:r>
            <a:r>
              <a:rPr lang="de-DE" sz="1100" dirty="0"/>
              <a:t>. At </a:t>
            </a:r>
            <a:r>
              <a:rPr lang="de-DE" sz="1100" dirty="0" err="1"/>
              <a:t>vero</a:t>
            </a:r>
            <a:r>
              <a:rPr lang="de-DE" sz="1100" dirty="0"/>
              <a:t> </a:t>
            </a:r>
            <a:r>
              <a:rPr lang="de-DE" sz="1100" dirty="0" err="1"/>
              <a:t>eos</a:t>
            </a:r>
            <a:r>
              <a:rPr lang="de-DE" sz="1100" dirty="0"/>
              <a:t> et </a:t>
            </a:r>
            <a:r>
              <a:rPr lang="de-DE" sz="1100" dirty="0" err="1"/>
              <a:t>accusam</a:t>
            </a:r>
            <a:r>
              <a:rPr lang="de-DE" sz="1100" dirty="0"/>
              <a:t> et </a:t>
            </a:r>
            <a:r>
              <a:rPr lang="de-DE" sz="1100" dirty="0" err="1"/>
              <a:t>justo</a:t>
            </a:r>
            <a:r>
              <a:rPr lang="de-DE" sz="1100" dirty="0"/>
              <a:t> </a:t>
            </a:r>
            <a:r>
              <a:rPr lang="de-DE" sz="1100" dirty="0" err="1"/>
              <a:t>duo</a:t>
            </a:r>
            <a:r>
              <a:rPr lang="de-DE" sz="1100" dirty="0"/>
              <a:t> </a:t>
            </a:r>
            <a:r>
              <a:rPr lang="de-DE" sz="1100" dirty="0" err="1"/>
              <a:t>dolores</a:t>
            </a:r>
            <a:r>
              <a:rPr lang="de-DE" sz="1100" dirty="0"/>
              <a:t> et </a:t>
            </a:r>
            <a:r>
              <a:rPr lang="de-DE" sz="1100" dirty="0" err="1"/>
              <a:t>ea</a:t>
            </a:r>
            <a:r>
              <a:rPr lang="de-DE" sz="1100" dirty="0"/>
              <a:t> </a:t>
            </a:r>
            <a:r>
              <a:rPr lang="de-DE" sz="1100" dirty="0" err="1"/>
              <a:t>rebum</a:t>
            </a:r>
            <a:r>
              <a:rPr lang="de-DE" sz="1100" dirty="0"/>
              <a:t>. Stet </a:t>
            </a:r>
            <a:r>
              <a:rPr lang="de-DE" sz="1100" dirty="0" err="1"/>
              <a:t>clita</a:t>
            </a:r>
            <a:r>
              <a:rPr lang="de-DE" sz="1100" dirty="0"/>
              <a:t> </a:t>
            </a:r>
            <a:r>
              <a:rPr lang="de-DE" sz="1100" dirty="0" err="1"/>
              <a:t>kasd</a:t>
            </a:r>
            <a:r>
              <a:rPr lang="de-DE" sz="1100" dirty="0"/>
              <a:t> </a:t>
            </a:r>
            <a:r>
              <a:rPr lang="de-DE" sz="1100" dirty="0" err="1"/>
              <a:t>gubergren</a:t>
            </a:r>
            <a:r>
              <a:rPr lang="de-DE" sz="1100" dirty="0"/>
              <a:t>, </a:t>
            </a:r>
            <a:r>
              <a:rPr lang="de-DE" sz="1100" dirty="0" err="1"/>
              <a:t>no</a:t>
            </a:r>
            <a:r>
              <a:rPr lang="de-DE" sz="1100" dirty="0"/>
              <a:t> </a:t>
            </a:r>
            <a:r>
              <a:rPr lang="de-DE" sz="1100" dirty="0" err="1"/>
              <a:t>sea</a:t>
            </a:r>
            <a:r>
              <a:rPr lang="de-DE" sz="1100" dirty="0"/>
              <a:t> </a:t>
            </a:r>
            <a:r>
              <a:rPr lang="de-DE" sz="1100" dirty="0" err="1"/>
              <a:t>takimata</a:t>
            </a:r>
            <a:r>
              <a:rPr lang="de-DE" sz="1100" dirty="0"/>
              <a:t> sanctus </a:t>
            </a:r>
            <a:r>
              <a:rPr lang="de-DE" sz="1100" dirty="0" err="1"/>
              <a:t>est</a:t>
            </a:r>
            <a:r>
              <a:rPr lang="de-DE" sz="1100" dirty="0"/>
              <a:t> </a:t>
            </a: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. </a:t>
            </a: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consetetur</a:t>
            </a:r>
            <a:r>
              <a:rPr lang="de-DE" sz="1100" dirty="0"/>
              <a:t> </a:t>
            </a:r>
            <a:r>
              <a:rPr lang="de-DE" sz="1100" dirty="0" err="1"/>
              <a:t>sadipscing</a:t>
            </a:r>
            <a:r>
              <a:rPr lang="de-DE" sz="1100" dirty="0"/>
              <a:t> </a:t>
            </a:r>
            <a:r>
              <a:rPr lang="de-DE" sz="1100" dirty="0" err="1"/>
              <a:t>elitr</a:t>
            </a:r>
            <a:r>
              <a:rPr lang="de-DE" sz="1100" dirty="0"/>
              <a:t>, </a:t>
            </a:r>
            <a:r>
              <a:rPr lang="de-DE" sz="1100" dirty="0" err="1"/>
              <a:t>sed</a:t>
            </a:r>
            <a:r>
              <a:rPr lang="de-DE" sz="1100" dirty="0"/>
              <a:t> </a:t>
            </a:r>
            <a:r>
              <a:rPr lang="de-DE" sz="1100" dirty="0" err="1"/>
              <a:t>diam</a:t>
            </a:r>
            <a:r>
              <a:rPr lang="de-DE" sz="1100" dirty="0"/>
              <a:t> </a:t>
            </a:r>
            <a:r>
              <a:rPr lang="de-DE" sz="1100" dirty="0" err="1"/>
              <a:t>nonumy</a:t>
            </a:r>
            <a:r>
              <a:rPr lang="de-DE" sz="1100" dirty="0"/>
              <a:t> </a:t>
            </a:r>
            <a:r>
              <a:rPr lang="de-DE" sz="1100" dirty="0" err="1"/>
              <a:t>eirmod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invidunt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aliquyam</a:t>
            </a:r>
            <a:r>
              <a:rPr lang="de-DE" sz="1100" dirty="0"/>
              <a:t> </a:t>
            </a:r>
            <a:r>
              <a:rPr lang="de-DE" sz="1100" dirty="0" err="1"/>
              <a:t>erat</a:t>
            </a:r>
            <a:r>
              <a:rPr lang="de-DE" sz="1100" dirty="0"/>
              <a:t>, </a:t>
            </a:r>
            <a:r>
              <a:rPr lang="de-DE" sz="1100" dirty="0" err="1"/>
              <a:t>sed</a:t>
            </a:r>
            <a:r>
              <a:rPr lang="de-DE" sz="1100" dirty="0"/>
              <a:t> </a:t>
            </a:r>
            <a:r>
              <a:rPr lang="de-DE" sz="1100" dirty="0" err="1"/>
              <a:t>diam</a:t>
            </a:r>
            <a:r>
              <a:rPr lang="de-DE" sz="1100" dirty="0"/>
              <a:t> </a:t>
            </a:r>
            <a:r>
              <a:rPr lang="de-DE" sz="1100" dirty="0" err="1"/>
              <a:t>voluptua</a:t>
            </a:r>
            <a:r>
              <a:rPr lang="de-DE" sz="1100" dirty="0"/>
              <a:t>. At </a:t>
            </a:r>
            <a:r>
              <a:rPr lang="de-DE" sz="1100" dirty="0" err="1"/>
              <a:t>vero</a:t>
            </a:r>
            <a:r>
              <a:rPr lang="de-DE" sz="1100" dirty="0"/>
              <a:t> </a:t>
            </a:r>
            <a:r>
              <a:rPr lang="de-DE" sz="1100" dirty="0" err="1"/>
              <a:t>eos</a:t>
            </a:r>
            <a:r>
              <a:rPr lang="de-DE" sz="1100" dirty="0"/>
              <a:t> et </a:t>
            </a:r>
            <a:r>
              <a:rPr lang="de-DE" sz="1100" dirty="0" err="1"/>
              <a:t>accusam</a:t>
            </a:r>
            <a:r>
              <a:rPr lang="de-DE" sz="1100" dirty="0"/>
              <a:t> et </a:t>
            </a:r>
            <a:r>
              <a:rPr lang="de-DE" sz="1100" dirty="0" err="1"/>
              <a:t>justo</a:t>
            </a:r>
            <a:r>
              <a:rPr lang="de-DE" sz="1100" dirty="0"/>
              <a:t> </a:t>
            </a:r>
            <a:r>
              <a:rPr lang="de-DE" sz="1100" dirty="0" err="1"/>
              <a:t>duo</a:t>
            </a:r>
            <a:r>
              <a:rPr lang="de-DE" sz="1100" dirty="0"/>
              <a:t> </a:t>
            </a:r>
            <a:r>
              <a:rPr lang="de-DE" sz="1100" dirty="0" err="1"/>
              <a:t>dolores</a:t>
            </a:r>
            <a:r>
              <a:rPr lang="de-DE" sz="1100" dirty="0"/>
              <a:t> et </a:t>
            </a:r>
            <a:r>
              <a:rPr lang="de-DE" sz="1100" dirty="0" err="1"/>
              <a:t>ea</a:t>
            </a:r>
            <a:r>
              <a:rPr lang="de-DE" sz="1100" dirty="0"/>
              <a:t> </a:t>
            </a:r>
            <a:r>
              <a:rPr lang="de-DE" sz="1100" dirty="0" err="1"/>
              <a:t>rebum</a:t>
            </a:r>
            <a:r>
              <a:rPr lang="de-DE" sz="1100" dirty="0"/>
              <a:t>. Stet </a:t>
            </a:r>
            <a:r>
              <a:rPr lang="de-DE" sz="1100" dirty="0" err="1"/>
              <a:t>clita</a:t>
            </a:r>
            <a:r>
              <a:rPr lang="de-DE" sz="1100" dirty="0"/>
              <a:t> </a:t>
            </a:r>
            <a:r>
              <a:rPr lang="de-DE" sz="1100" dirty="0" err="1"/>
              <a:t>kasd</a:t>
            </a:r>
            <a:r>
              <a:rPr lang="de-DE" sz="1100" dirty="0"/>
              <a:t> </a:t>
            </a:r>
            <a:r>
              <a:rPr lang="de-DE" sz="1100" dirty="0" err="1"/>
              <a:t>gubergren</a:t>
            </a:r>
            <a:r>
              <a:rPr lang="de-DE" sz="1100" dirty="0"/>
              <a:t>, </a:t>
            </a:r>
            <a:r>
              <a:rPr lang="de-DE" sz="1100" dirty="0" err="1"/>
              <a:t>no</a:t>
            </a:r>
            <a:r>
              <a:rPr lang="de-DE" sz="1100" dirty="0"/>
              <a:t> </a:t>
            </a:r>
            <a:r>
              <a:rPr lang="de-DE" sz="1100" dirty="0" err="1"/>
              <a:t>sea</a:t>
            </a:r>
            <a:r>
              <a:rPr lang="de-DE" sz="1100" dirty="0"/>
              <a:t> </a:t>
            </a:r>
            <a:r>
              <a:rPr lang="de-DE" sz="1100" dirty="0" err="1"/>
              <a:t>takimata</a:t>
            </a:r>
            <a:r>
              <a:rPr lang="de-DE" sz="1100" dirty="0"/>
              <a:t> sanctus </a:t>
            </a:r>
            <a:r>
              <a:rPr lang="de-DE" sz="1100" dirty="0" err="1"/>
              <a:t>est</a:t>
            </a:r>
            <a:r>
              <a:rPr lang="de-DE" sz="1100" dirty="0"/>
              <a:t> </a:t>
            </a: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 smtClean="0"/>
              <a:t>. </a:t>
            </a: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consetetur</a:t>
            </a:r>
            <a:r>
              <a:rPr lang="de-DE" sz="1100" dirty="0"/>
              <a:t> </a:t>
            </a:r>
            <a:r>
              <a:rPr lang="de-DE" sz="1100" dirty="0" err="1"/>
              <a:t>sadipscing</a:t>
            </a:r>
            <a:r>
              <a:rPr lang="de-DE" sz="1100" dirty="0"/>
              <a:t> </a:t>
            </a:r>
            <a:r>
              <a:rPr lang="de-DE" sz="1100" dirty="0" err="1"/>
              <a:t>elitr</a:t>
            </a:r>
            <a:r>
              <a:rPr lang="de-DE" sz="1100" dirty="0"/>
              <a:t>, </a:t>
            </a:r>
            <a:r>
              <a:rPr lang="de-DE" sz="1100" dirty="0" err="1"/>
              <a:t>sed</a:t>
            </a:r>
            <a:r>
              <a:rPr lang="de-DE" sz="1100" dirty="0"/>
              <a:t> </a:t>
            </a:r>
            <a:r>
              <a:rPr lang="de-DE" sz="1100" dirty="0" err="1"/>
              <a:t>diam</a:t>
            </a:r>
            <a:r>
              <a:rPr lang="de-DE" sz="1100" dirty="0"/>
              <a:t> </a:t>
            </a:r>
            <a:r>
              <a:rPr lang="de-DE" sz="1100" dirty="0" err="1"/>
              <a:t>nonumy</a:t>
            </a:r>
            <a:r>
              <a:rPr lang="de-DE" sz="1100" dirty="0"/>
              <a:t> </a:t>
            </a:r>
            <a:r>
              <a:rPr lang="de-DE" sz="1100" dirty="0" err="1"/>
              <a:t>eirmod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invidunt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aliquyam</a:t>
            </a:r>
            <a:r>
              <a:rPr lang="de-DE" sz="1100" dirty="0"/>
              <a:t> </a:t>
            </a:r>
            <a:r>
              <a:rPr lang="de-DE" sz="1100" dirty="0" err="1"/>
              <a:t>erat</a:t>
            </a:r>
            <a:r>
              <a:rPr lang="de-DE" sz="1100" dirty="0"/>
              <a:t>, </a:t>
            </a:r>
            <a:r>
              <a:rPr lang="de-DE" sz="1100" dirty="0" err="1"/>
              <a:t>sed</a:t>
            </a:r>
            <a:r>
              <a:rPr lang="de-DE" sz="1100" dirty="0"/>
              <a:t> </a:t>
            </a:r>
            <a:r>
              <a:rPr lang="de-DE" sz="1100" dirty="0" err="1"/>
              <a:t>diam</a:t>
            </a:r>
            <a:r>
              <a:rPr lang="de-DE" sz="1100" dirty="0"/>
              <a:t> </a:t>
            </a:r>
            <a:r>
              <a:rPr lang="de-DE" sz="1100" dirty="0" err="1"/>
              <a:t>voluptua</a:t>
            </a:r>
            <a:r>
              <a:rPr lang="de-DE" sz="1100" dirty="0"/>
              <a:t>. At </a:t>
            </a:r>
            <a:r>
              <a:rPr lang="de-DE" sz="1100" dirty="0" err="1"/>
              <a:t>vero</a:t>
            </a:r>
            <a:r>
              <a:rPr lang="de-DE" sz="1100" dirty="0"/>
              <a:t> </a:t>
            </a:r>
            <a:r>
              <a:rPr lang="de-DE" sz="1100" dirty="0" err="1"/>
              <a:t>eos</a:t>
            </a:r>
            <a:r>
              <a:rPr lang="de-DE" sz="1100" dirty="0"/>
              <a:t> et </a:t>
            </a:r>
            <a:r>
              <a:rPr lang="de-DE" sz="1100" dirty="0" err="1"/>
              <a:t>accusam</a:t>
            </a:r>
            <a:r>
              <a:rPr lang="de-DE" sz="1100" dirty="0"/>
              <a:t> et </a:t>
            </a:r>
            <a:r>
              <a:rPr lang="de-DE" sz="1100" dirty="0" err="1"/>
              <a:t>justo</a:t>
            </a:r>
            <a:r>
              <a:rPr lang="de-DE" sz="1100" dirty="0"/>
              <a:t> </a:t>
            </a:r>
            <a:r>
              <a:rPr lang="de-DE" sz="1100" dirty="0" err="1"/>
              <a:t>duo</a:t>
            </a:r>
            <a:r>
              <a:rPr lang="de-DE" sz="1100" dirty="0"/>
              <a:t> </a:t>
            </a:r>
            <a:r>
              <a:rPr lang="de-DE" sz="1100" dirty="0" err="1"/>
              <a:t>dolores</a:t>
            </a:r>
            <a:r>
              <a:rPr lang="de-DE" sz="1100" dirty="0"/>
              <a:t> et </a:t>
            </a:r>
            <a:r>
              <a:rPr lang="de-DE" sz="1100" dirty="0" err="1"/>
              <a:t>ea</a:t>
            </a:r>
            <a:r>
              <a:rPr lang="de-DE" sz="1100" dirty="0"/>
              <a:t> </a:t>
            </a:r>
            <a:r>
              <a:rPr lang="de-DE" sz="1100" dirty="0" err="1"/>
              <a:t>rebum</a:t>
            </a:r>
            <a:r>
              <a:rPr lang="de-DE" sz="1100" dirty="0"/>
              <a:t>. Stet </a:t>
            </a:r>
            <a:r>
              <a:rPr lang="de-DE" sz="1100" dirty="0" err="1"/>
              <a:t>clita</a:t>
            </a:r>
            <a:r>
              <a:rPr lang="de-DE" sz="1100" dirty="0"/>
              <a:t> </a:t>
            </a:r>
            <a:r>
              <a:rPr lang="de-DE" sz="1100" dirty="0" err="1"/>
              <a:t>kasd</a:t>
            </a:r>
            <a:r>
              <a:rPr lang="de-DE" sz="1100" dirty="0"/>
              <a:t> </a:t>
            </a:r>
            <a:r>
              <a:rPr lang="de-DE" sz="1100" dirty="0" err="1"/>
              <a:t>gubergren</a:t>
            </a:r>
            <a:r>
              <a:rPr lang="de-DE" sz="1100" dirty="0"/>
              <a:t>, </a:t>
            </a:r>
            <a:r>
              <a:rPr lang="de-DE" sz="1100" dirty="0" err="1"/>
              <a:t>no</a:t>
            </a:r>
            <a:r>
              <a:rPr lang="de-DE" sz="1100" dirty="0"/>
              <a:t> </a:t>
            </a:r>
            <a:r>
              <a:rPr lang="de-DE" sz="1100" dirty="0" err="1"/>
              <a:t>sea</a:t>
            </a:r>
            <a:r>
              <a:rPr lang="de-DE" sz="1100" dirty="0"/>
              <a:t> </a:t>
            </a:r>
            <a:r>
              <a:rPr lang="de-DE" sz="1100" dirty="0" err="1"/>
              <a:t>takimata</a:t>
            </a:r>
            <a:r>
              <a:rPr lang="de-DE" sz="1100" dirty="0"/>
              <a:t> sanctus </a:t>
            </a:r>
            <a:r>
              <a:rPr lang="de-DE" sz="1100" dirty="0" err="1"/>
              <a:t>est</a:t>
            </a:r>
            <a:r>
              <a:rPr lang="de-DE" sz="1100" dirty="0"/>
              <a:t> </a:t>
            </a: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. </a:t>
            </a: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</a:p>
          <a:p>
            <a:pPr>
              <a:lnSpc>
                <a:spcPct val="100000"/>
              </a:lnSpc>
            </a:pPr>
            <a:endParaRPr lang="de-DE" sz="1100" b="1" dirty="0" smtClean="0">
              <a:solidFill>
                <a:srgbClr val="4E98A2"/>
              </a:solidFill>
            </a:endParaRPr>
          </a:p>
          <a:p>
            <a:pPr>
              <a:lnSpc>
                <a:spcPct val="100000"/>
              </a:lnSpc>
            </a:pPr>
            <a:endParaRPr lang="de-DE" sz="1100" b="1" dirty="0">
              <a:solidFill>
                <a:srgbClr val="4E98A2"/>
              </a:solidFill>
            </a:endParaRPr>
          </a:p>
          <a:p>
            <a:endParaRPr lang="de-DE" b="1" dirty="0">
              <a:solidFill>
                <a:srgbClr val="4E98A2"/>
              </a:solidFill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b="1" dirty="0" smtClean="0"/>
          </a:p>
          <a:p>
            <a:endParaRPr lang="de-DE" b="1" dirty="0"/>
          </a:p>
          <a:p>
            <a:endParaRPr lang="de-DE" b="1" dirty="0" smtClean="0"/>
          </a:p>
          <a:p>
            <a:endParaRPr lang="de-DE" b="1" dirty="0" smtClean="0"/>
          </a:p>
          <a:p>
            <a:r>
              <a:rPr lang="de-DE" b="1" dirty="0" smtClean="0"/>
              <a:t>Bundesland</a:t>
            </a:r>
            <a:r>
              <a:rPr lang="de-DE" dirty="0"/>
              <a:t>: Hessen</a:t>
            </a:r>
          </a:p>
          <a:p>
            <a:endParaRPr lang="de-DE" dirty="0"/>
          </a:p>
          <a:p>
            <a:r>
              <a:rPr lang="de-DE" b="1" dirty="0"/>
              <a:t>Laufzeit</a:t>
            </a:r>
            <a:r>
              <a:rPr lang="de-DE" dirty="0"/>
              <a:t>: 2017 -</a:t>
            </a:r>
            <a:r>
              <a:rPr lang="de-DE" dirty="0" smtClean="0"/>
              <a:t>2019</a:t>
            </a:r>
          </a:p>
          <a:p>
            <a:endParaRPr lang="de-DE" dirty="0"/>
          </a:p>
          <a:p>
            <a:r>
              <a:rPr lang="de-DE" b="1" dirty="0" smtClean="0"/>
              <a:t>Thema</a:t>
            </a:r>
            <a:r>
              <a:rPr lang="de-DE" dirty="0" smtClean="0"/>
              <a:t>: </a:t>
            </a:r>
            <a:r>
              <a:rPr lang="de-DE" dirty="0" err="1" smtClean="0"/>
              <a:t>Tierwohl</a:t>
            </a:r>
            <a:endParaRPr lang="de-DE" dirty="0"/>
          </a:p>
          <a:p>
            <a:endParaRPr lang="de-DE" dirty="0"/>
          </a:p>
          <a:p>
            <a:r>
              <a:rPr lang="de-DE" b="1" dirty="0"/>
              <a:t>Hauptverantwortliche</a:t>
            </a:r>
          </a:p>
          <a:p>
            <a:r>
              <a:rPr lang="de-DE" dirty="0"/>
              <a:t>Die Landforscher/Büro für Agrar- und Regionalentwicklung (BAR) </a:t>
            </a:r>
          </a:p>
          <a:p>
            <a:r>
              <a:rPr lang="de-DE" dirty="0"/>
              <a:t>Dr. Fink-</a:t>
            </a:r>
            <a:r>
              <a:rPr lang="de-DE" dirty="0" err="1"/>
              <a:t>Keßler</a:t>
            </a:r>
            <a:endParaRPr lang="de-DE" dirty="0"/>
          </a:p>
          <a:p>
            <a:r>
              <a:rPr lang="de-DE" dirty="0"/>
              <a:t>Tel: 0237899239</a:t>
            </a:r>
          </a:p>
          <a:p>
            <a:r>
              <a:rPr lang="de-DE" dirty="0"/>
              <a:t>E-Mail: </a:t>
            </a:r>
            <a:r>
              <a:rPr lang="de-DE" dirty="0">
                <a:hlinkClick r:id="rId2"/>
              </a:rPr>
              <a:t>awjnfjk@jkd.de</a:t>
            </a:r>
            <a:endParaRPr lang="de-DE" dirty="0"/>
          </a:p>
          <a:p>
            <a:endParaRPr lang="de-DE" dirty="0"/>
          </a:p>
          <a:p>
            <a:r>
              <a:rPr lang="de-DE" b="1" dirty="0"/>
              <a:t>Mitglieder der Operationellen Gruppe (OG)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4 landwirtschaftliche Betriebe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Schlachtbetrieb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Innovative Schlachtsysteme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b="1" dirty="0"/>
              <a:t>Assoziierte Partner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Uni Kassel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Veterinärbehörden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Biolandsverband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Xxxx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b="1" dirty="0" smtClean="0">
                <a:hlinkClick r:id="rId3"/>
              </a:rPr>
              <a:t>www.ihrewebsite.de</a:t>
            </a:r>
            <a:endParaRPr lang="de-DE" b="1" dirty="0" smtClean="0"/>
          </a:p>
          <a:p>
            <a:r>
              <a:rPr lang="de-DE" b="1" dirty="0" smtClean="0">
                <a:hlinkClick r:id="rId4"/>
              </a:rPr>
              <a:t>https://www.netzwerk-laendlicher-raum.de/eip-projekte</a:t>
            </a:r>
            <a:endParaRPr lang="de-DE" b="1" dirty="0" smtClean="0"/>
          </a:p>
          <a:p>
            <a:endParaRPr lang="de-DE" b="1" dirty="0"/>
          </a:p>
        </p:txBody>
      </p:sp>
      <p:pic>
        <p:nvPicPr>
          <p:cNvPr id="12" name="Bildplatzhalter 8"/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 t="4678" b="4678"/>
          <a:stretch>
            <a:fillRect/>
          </a:stretch>
        </p:blipFill>
        <p:spPr>
          <a:xfrm>
            <a:off x="5935952" y="8528180"/>
            <a:ext cx="922048" cy="863600"/>
          </a:xfrm>
          <a:prstGeom prst="rect">
            <a:avLst/>
          </a:prstGeom>
        </p:spPr>
      </p:pic>
      <p:pic>
        <p:nvPicPr>
          <p:cNvPr id="21" name="Bildplatzhalter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" t="-2620" r="1369" b="-664"/>
          <a:stretch/>
        </p:blipFill>
        <p:spPr>
          <a:xfrm>
            <a:off x="6072687" y="94268"/>
            <a:ext cx="648577" cy="876950"/>
          </a:xfrm>
          <a:prstGeom prst="rect">
            <a:avLst/>
          </a:prstGeom>
        </p:spPr>
      </p:pic>
      <p:sp>
        <p:nvSpPr>
          <p:cNvPr id="4" name="Bildplatzhalter 3"/>
          <p:cNvSpPr>
            <a:spLocks noGrp="1"/>
          </p:cNvSpPr>
          <p:nvPr>
            <p:ph type="pic" sz="quarter" idx="19"/>
          </p:nvPr>
        </p:nvSpPr>
        <p:spPr>
          <a:xfrm>
            <a:off x="4649189" y="8525429"/>
            <a:ext cx="1286763" cy="863600"/>
          </a:xfrm>
        </p:spPr>
      </p:sp>
    </p:spTree>
    <p:extLst>
      <p:ext uri="{BB962C8B-B14F-4D97-AF65-F5344CB8AC3E}">
        <p14:creationId xmlns:p14="http://schemas.microsoft.com/office/powerpoint/2010/main" val="2435646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12"/>
          <p:cNvSpPr>
            <a:spLocks noGrp="1"/>
          </p:cNvSpPr>
          <p:nvPr>
            <p:ph sz="half" idx="18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consetetur</a:t>
            </a:r>
            <a:r>
              <a:rPr lang="de-DE" sz="1100" dirty="0"/>
              <a:t> </a:t>
            </a:r>
            <a:r>
              <a:rPr lang="de-DE" sz="1100" dirty="0" err="1"/>
              <a:t>sadipscing</a:t>
            </a:r>
            <a:r>
              <a:rPr lang="de-DE" sz="1100" dirty="0"/>
              <a:t> </a:t>
            </a:r>
            <a:r>
              <a:rPr lang="de-DE" sz="1100" dirty="0" err="1"/>
              <a:t>elitr</a:t>
            </a:r>
            <a:r>
              <a:rPr lang="de-DE" sz="1100" dirty="0"/>
              <a:t>, </a:t>
            </a:r>
            <a:r>
              <a:rPr lang="de-DE" sz="1100" dirty="0" err="1"/>
              <a:t>sed</a:t>
            </a:r>
            <a:r>
              <a:rPr lang="de-DE" sz="1100" dirty="0"/>
              <a:t> </a:t>
            </a:r>
            <a:r>
              <a:rPr lang="de-DE" sz="1100" dirty="0" err="1"/>
              <a:t>diam</a:t>
            </a:r>
            <a:r>
              <a:rPr lang="de-DE" sz="1100" dirty="0"/>
              <a:t> </a:t>
            </a:r>
            <a:r>
              <a:rPr lang="de-DE" sz="1100" dirty="0" err="1"/>
              <a:t>nonumy</a:t>
            </a:r>
            <a:r>
              <a:rPr lang="de-DE" sz="1100" dirty="0"/>
              <a:t> </a:t>
            </a:r>
            <a:r>
              <a:rPr lang="de-DE" sz="1100" dirty="0" err="1"/>
              <a:t>eirmod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invidunt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aliquyam</a:t>
            </a:r>
            <a:r>
              <a:rPr lang="de-DE" sz="1100" dirty="0"/>
              <a:t> </a:t>
            </a:r>
            <a:r>
              <a:rPr lang="de-DE" sz="1100" dirty="0" err="1"/>
              <a:t>erat</a:t>
            </a:r>
            <a:r>
              <a:rPr lang="de-DE" sz="1100" dirty="0"/>
              <a:t>, </a:t>
            </a:r>
            <a:r>
              <a:rPr lang="de-DE" sz="1100" dirty="0" err="1"/>
              <a:t>sed</a:t>
            </a:r>
            <a:r>
              <a:rPr lang="de-DE" sz="1100" dirty="0"/>
              <a:t> </a:t>
            </a:r>
            <a:r>
              <a:rPr lang="de-DE" sz="1100" dirty="0" err="1"/>
              <a:t>diam</a:t>
            </a:r>
            <a:r>
              <a:rPr lang="de-DE" sz="1100" dirty="0"/>
              <a:t> </a:t>
            </a:r>
            <a:r>
              <a:rPr lang="de-DE" sz="1100" dirty="0" err="1"/>
              <a:t>voluptua</a:t>
            </a:r>
            <a:r>
              <a:rPr lang="de-DE" sz="1100" dirty="0"/>
              <a:t>. At </a:t>
            </a:r>
            <a:r>
              <a:rPr lang="de-DE" sz="1100" dirty="0" err="1"/>
              <a:t>vero</a:t>
            </a:r>
            <a:r>
              <a:rPr lang="de-DE" sz="1100" dirty="0"/>
              <a:t> </a:t>
            </a:r>
            <a:r>
              <a:rPr lang="de-DE" sz="1100" dirty="0" err="1"/>
              <a:t>eos</a:t>
            </a:r>
            <a:r>
              <a:rPr lang="de-DE" sz="1100" dirty="0"/>
              <a:t> et </a:t>
            </a:r>
            <a:r>
              <a:rPr lang="de-DE" sz="1100" dirty="0" err="1"/>
              <a:t>accusam</a:t>
            </a:r>
            <a:r>
              <a:rPr lang="de-DE" sz="1100" dirty="0"/>
              <a:t> et </a:t>
            </a:r>
            <a:r>
              <a:rPr lang="de-DE" sz="1100" dirty="0" err="1"/>
              <a:t>justo</a:t>
            </a:r>
            <a:r>
              <a:rPr lang="de-DE" sz="1100" dirty="0"/>
              <a:t> </a:t>
            </a:r>
            <a:r>
              <a:rPr lang="de-DE" sz="1100" dirty="0" err="1"/>
              <a:t>duo</a:t>
            </a:r>
            <a:r>
              <a:rPr lang="de-DE" sz="1100" dirty="0"/>
              <a:t> </a:t>
            </a:r>
            <a:r>
              <a:rPr lang="de-DE" sz="1100" dirty="0" err="1"/>
              <a:t>dolores</a:t>
            </a:r>
            <a:r>
              <a:rPr lang="de-DE" sz="1100" dirty="0"/>
              <a:t> et </a:t>
            </a:r>
            <a:r>
              <a:rPr lang="de-DE" sz="1100" dirty="0" err="1"/>
              <a:t>ea</a:t>
            </a:r>
            <a:r>
              <a:rPr lang="de-DE" sz="1100" dirty="0"/>
              <a:t> </a:t>
            </a:r>
            <a:r>
              <a:rPr lang="de-DE" sz="1100" dirty="0" err="1"/>
              <a:t>rebum</a:t>
            </a:r>
            <a:r>
              <a:rPr lang="de-DE" sz="1100" dirty="0"/>
              <a:t>. Stet </a:t>
            </a:r>
            <a:r>
              <a:rPr lang="de-DE" sz="1100" dirty="0" err="1"/>
              <a:t>clita</a:t>
            </a:r>
            <a:r>
              <a:rPr lang="de-DE" sz="1100" dirty="0"/>
              <a:t> </a:t>
            </a:r>
            <a:r>
              <a:rPr lang="de-DE" sz="1100" dirty="0" err="1"/>
              <a:t>kasd</a:t>
            </a:r>
            <a:r>
              <a:rPr lang="de-DE" sz="1100" dirty="0"/>
              <a:t> </a:t>
            </a:r>
            <a:r>
              <a:rPr lang="de-DE" sz="1100" dirty="0" err="1"/>
              <a:t>gubergren</a:t>
            </a:r>
            <a:r>
              <a:rPr lang="de-DE" sz="1100" dirty="0"/>
              <a:t>, </a:t>
            </a:r>
            <a:r>
              <a:rPr lang="de-DE" sz="1100" dirty="0" err="1"/>
              <a:t>no</a:t>
            </a:r>
            <a:r>
              <a:rPr lang="de-DE" sz="1100" dirty="0"/>
              <a:t> </a:t>
            </a:r>
            <a:r>
              <a:rPr lang="de-DE" sz="1100" dirty="0" err="1"/>
              <a:t>sea</a:t>
            </a:r>
            <a:r>
              <a:rPr lang="de-DE" sz="1100" dirty="0"/>
              <a:t> </a:t>
            </a:r>
            <a:r>
              <a:rPr lang="de-DE" sz="1100" dirty="0" err="1"/>
              <a:t>takimata</a:t>
            </a:r>
            <a:r>
              <a:rPr lang="de-DE" sz="1100" dirty="0"/>
              <a:t> sanctus </a:t>
            </a:r>
            <a:r>
              <a:rPr lang="de-DE" sz="1100" dirty="0" err="1"/>
              <a:t>est</a:t>
            </a:r>
            <a:r>
              <a:rPr lang="de-DE" sz="1100" dirty="0"/>
              <a:t> </a:t>
            </a: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. </a:t>
            </a: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consetetur</a:t>
            </a:r>
            <a:r>
              <a:rPr lang="de-DE" sz="1100" dirty="0"/>
              <a:t> </a:t>
            </a:r>
            <a:r>
              <a:rPr lang="de-DE" sz="1100" dirty="0" err="1"/>
              <a:t>sadipscing</a:t>
            </a:r>
            <a:r>
              <a:rPr lang="de-DE" sz="1100" dirty="0"/>
              <a:t> </a:t>
            </a:r>
            <a:r>
              <a:rPr lang="de-DE" sz="1100" dirty="0" err="1"/>
              <a:t>elitr</a:t>
            </a:r>
            <a:r>
              <a:rPr lang="de-DE" sz="1100" dirty="0"/>
              <a:t>, </a:t>
            </a:r>
            <a:r>
              <a:rPr lang="de-DE" sz="1100" dirty="0" err="1"/>
              <a:t>sed</a:t>
            </a:r>
            <a:r>
              <a:rPr lang="de-DE" sz="1100" dirty="0"/>
              <a:t> </a:t>
            </a:r>
            <a:r>
              <a:rPr lang="de-DE" sz="1100" dirty="0" err="1"/>
              <a:t>diam</a:t>
            </a:r>
            <a:r>
              <a:rPr lang="de-DE" sz="1100" dirty="0"/>
              <a:t> </a:t>
            </a:r>
            <a:r>
              <a:rPr lang="de-DE" sz="1100" dirty="0" err="1"/>
              <a:t>nonumy</a:t>
            </a:r>
            <a:r>
              <a:rPr lang="de-DE" sz="1100" dirty="0"/>
              <a:t> </a:t>
            </a:r>
            <a:r>
              <a:rPr lang="de-DE" sz="1100" dirty="0" err="1"/>
              <a:t>eirmod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invidunt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aliquyam</a:t>
            </a:r>
            <a:r>
              <a:rPr lang="de-DE" sz="1100" dirty="0"/>
              <a:t> </a:t>
            </a:r>
            <a:r>
              <a:rPr lang="de-DE" sz="1100" dirty="0" err="1"/>
              <a:t>erat</a:t>
            </a:r>
            <a:r>
              <a:rPr lang="de-DE" sz="1100" dirty="0"/>
              <a:t>, </a:t>
            </a:r>
            <a:r>
              <a:rPr lang="de-DE" sz="1100" dirty="0" err="1"/>
              <a:t>sed</a:t>
            </a:r>
            <a:r>
              <a:rPr lang="de-DE" sz="1100" dirty="0"/>
              <a:t> </a:t>
            </a:r>
            <a:r>
              <a:rPr lang="de-DE" sz="1100" dirty="0" err="1"/>
              <a:t>diam</a:t>
            </a:r>
            <a:r>
              <a:rPr lang="de-DE" sz="1100" dirty="0"/>
              <a:t> </a:t>
            </a:r>
            <a:r>
              <a:rPr lang="de-DE" sz="1100" dirty="0" err="1"/>
              <a:t>voluptua</a:t>
            </a:r>
            <a:r>
              <a:rPr lang="de-DE" sz="1100" dirty="0"/>
              <a:t>. At </a:t>
            </a:r>
            <a:r>
              <a:rPr lang="de-DE" sz="1100" dirty="0" err="1"/>
              <a:t>vero</a:t>
            </a:r>
            <a:r>
              <a:rPr lang="de-DE" sz="1100" dirty="0"/>
              <a:t> </a:t>
            </a:r>
            <a:r>
              <a:rPr lang="de-DE" sz="1100" dirty="0" err="1"/>
              <a:t>eos</a:t>
            </a:r>
            <a:r>
              <a:rPr lang="de-DE" sz="1100" dirty="0"/>
              <a:t> et </a:t>
            </a:r>
            <a:r>
              <a:rPr lang="de-DE" sz="1100" dirty="0" err="1"/>
              <a:t>accusam</a:t>
            </a:r>
            <a:r>
              <a:rPr lang="de-DE" sz="1100" dirty="0"/>
              <a:t> et </a:t>
            </a:r>
            <a:r>
              <a:rPr lang="de-DE" sz="1100" dirty="0" err="1"/>
              <a:t>justo</a:t>
            </a:r>
            <a:r>
              <a:rPr lang="de-DE" sz="1100" dirty="0"/>
              <a:t> </a:t>
            </a:r>
            <a:r>
              <a:rPr lang="de-DE" sz="1100" dirty="0" err="1"/>
              <a:t>duo</a:t>
            </a:r>
            <a:r>
              <a:rPr lang="de-DE" sz="1100" dirty="0"/>
              <a:t> </a:t>
            </a:r>
            <a:r>
              <a:rPr lang="de-DE" sz="1100" dirty="0" err="1"/>
              <a:t>dolores</a:t>
            </a:r>
            <a:r>
              <a:rPr lang="de-DE" sz="1100" dirty="0"/>
              <a:t> et </a:t>
            </a:r>
            <a:r>
              <a:rPr lang="de-DE" sz="1100" dirty="0" err="1"/>
              <a:t>ea</a:t>
            </a:r>
            <a:r>
              <a:rPr lang="de-DE" sz="1100" dirty="0"/>
              <a:t> </a:t>
            </a:r>
            <a:r>
              <a:rPr lang="de-DE" sz="1100" dirty="0" err="1"/>
              <a:t>rebum</a:t>
            </a:r>
            <a:r>
              <a:rPr lang="de-DE" sz="1100" dirty="0"/>
              <a:t>. Stet </a:t>
            </a:r>
            <a:r>
              <a:rPr lang="de-DE" sz="1100" dirty="0" err="1"/>
              <a:t>clita</a:t>
            </a:r>
            <a:r>
              <a:rPr lang="de-DE" sz="1100" dirty="0"/>
              <a:t> </a:t>
            </a:r>
            <a:r>
              <a:rPr lang="de-DE" sz="1100" dirty="0" err="1"/>
              <a:t>kasd</a:t>
            </a:r>
            <a:r>
              <a:rPr lang="de-DE" sz="1100" dirty="0"/>
              <a:t> </a:t>
            </a:r>
            <a:r>
              <a:rPr lang="de-DE" sz="1100" dirty="0" err="1"/>
              <a:t>gubergren</a:t>
            </a:r>
            <a:r>
              <a:rPr lang="de-DE" sz="1100" dirty="0"/>
              <a:t>, </a:t>
            </a:r>
            <a:r>
              <a:rPr lang="de-DE" sz="1100" dirty="0" err="1"/>
              <a:t>no</a:t>
            </a:r>
            <a:r>
              <a:rPr lang="de-DE" sz="1100" dirty="0"/>
              <a:t> </a:t>
            </a:r>
            <a:r>
              <a:rPr lang="de-DE" sz="1100" dirty="0" err="1"/>
              <a:t>sea</a:t>
            </a:r>
            <a:r>
              <a:rPr lang="de-DE" sz="1100" dirty="0"/>
              <a:t> </a:t>
            </a:r>
            <a:r>
              <a:rPr lang="de-DE" sz="1100" dirty="0" err="1"/>
              <a:t>takimata</a:t>
            </a:r>
            <a:r>
              <a:rPr lang="de-DE" sz="1100" dirty="0"/>
              <a:t> sanctus </a:t>
            </a:r>
            <a:r>
              <a:rPr lang="de-DE" sz="1100" dirty="0" err="1"/>
              <a:t>est</a:t>
            </a:r>
            <a:r>
              <a:rPr lang="de-DE" sz="1100" dirty="0"/>
              <a:t> </a:t>
            </a: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. </a:t>
            </a: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consetetur</a:t>
            </a:r>
            <a:r>
              <a:rPr lang="de-DE" sz="1100" dirty="0"/>
              <a:t> </a:t>
            </a:r>
            <a:r>
              <a:rPr lang="de-DE" sz="1100" dirty="0" err="1"/>
              <a:t>sadipscing</a:t>
            </a:r>
            <a:r>
              <a:rPr lang="de-DE" sz="1100" dirty="0"/>
              <a:t> </a:t>
            </a:r>
            <a:r>
              <a:rPr lang="de-DE" sz="1100" dirty="0" err="1"/>
              <a:t>elitr</a:t>
            </a:r>
            <a:r>
              <a:rPr lang="de-DE" sz="1100" dirty="0"/>
              <a:t>, </a:t>
            </a:r>
            <a:r>
              <a:rPr lang="de-DE" sz="1100" dirty="0" err="1"/>
              <a:t>sed</a:t>
            </a:r>
            <a:r>
              <a:rPr lang="de-DE" sz="1100" dirty="0"/>
              <a:t> </a:t>
            </a:r>
            <a:r>
              <a:rPr lang="de-DE" sz="1100" dirty="0" err="1"/>
              <a:t>diam</a:t>
            </a:r>
            <a:r>
              <a:rPr lang="de-DE" sz="1100" dirty="0"/>
              <a:t> </a:t>
            </a:r>
            <a:r>
              <a:rPr lang="de-DE" sz="1100" dirty="0" err="1"/>
              <a:t>nonumy</a:t>
            </a:r>
            <a:r>
              <a:rPr lang="de-DE" sz="1100" dirty="0"/>
              <a:t> </a:t>
            </a:r>
            <a:r>
              <a:rPr lang="de-DE" sz="1100" dirty="0" err="1"/>
              <a:t>eirmod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invidunt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aliquyam</a:t>
            </a:r>
            <a:r>
              <a:rPr lang="de-DE" sz="1100" dirty="0"/>
              <a:t> </a:t>
            </a:r>
            <a:r>
              <a:rPr lang="de-DE" sz="1100" dirty="0" err="1"/>
              <a:t>erat</a:t>
            </a:r>
            <a:r>
              <a:rPr lang="de-DE" sz="1100" dirty="0"/>
              <a:t>, </a:t>
            </a:r>
            <a:r>
              <a:rPr lang="de-DE" sz="1100" dirty="0" err="1"/>
              <a:t>sed</a:t>
            </a:r>
            <a:r>
              <a:rPr lang="de-DE" sz="1100" dirty="0"/>
              <a:t> </a:t>
            </a:r>
            <a:r>
              <a:rPr lang="de-DE" sz="1100" dirty="0" err="1"/>
              <a:t>diam</a:t>
            </a:r>
            <a:r>
              <a:rPr lang="de-DE" sz="1100" dirty="0"/>
              <a:t> </a:t>
            </a:r>
            <a:r>
              <a:rPr lang="de-DE" sz="1100" dirty="0" err="1"/>
              <a:t>voluptua</a:t>
            </a:r>
            <a:r>
              <a:rPr lang="de-DE" sz="1100" dirty="0"/>
              <a:t>. At </a:t>
            </a:r>
            <a:r>
              <a:rPr lang="de-DE" sz="1100" dirty="0" err="1"/>
              <a:t>vero</a:t>
            </a:r>
            <a:r>
              <a:rPr lang="de-DE" sz="1100" dirty="0"/>
              <a:t> </a:t>
            </a:r>
            <a:r>
              <a:rPr lang="de-DE" sz="1100" dirty="0" err="1"/>
              <a:t>eos</a:t>
            </a:r>
            <a:r>
              <a:rPr lang="de-DE" sz="1100" dirty="0"/>
              <a:t> et </a:t>
            </a:r>
            <a:r>
              <a:rPr lang="de-DE" sz="1100" dirty="0" err="1"/>
              <a:t>accusam</a:t>
            </a:r>
            <a:r>
              <a:rPr lang="de-DE" sz="1100" dirty="0"/>
              <a:t> et </a:t>
            </a:r>
            <a:r>
              <a:rPr lang="de-DE" sz="1100" dirty="0" err="1"/>
              <a:t>justo</a:t>
            </a:r>
            <a:r>
              <a:rPr lang="de-DE" sz="1100" dirty="0"/>
              <a:t> </a:t>
            </a:r>
            <a:r>
              <a:rPr lang="de-DE" sz="1100" dirty="0" err="1"/>
              <a:t>duo</a:t>
            </a:r>
            <a:r>
              <a:rPr lang="de-DE" sz="1100" dirty="0"/>
              <a:t> </a:t>
            </a:r>
            <a:r>
              <a:rPr lang="de-DE" sz="1100" dirty="0" err="1"/>
              <a:t>dolores</a:t>
            </a:r>
            <a:r>
              <a:rPr lang="de-DE" sz="1100" dirty="0"/>
              <a:t> et </a:t>
            </a:r>
            <a:r>
              <a:rPr lang="de-DE" sz="1100" dirty="0" err="1"/>
              <a:t>ea</a:t>
            </a:r>
            <a:r>
              <a:rPr lang="de-DE" sz="1100" dirty="0"/>
              <a:t> </a:t>
            </a:r>
            <a:r>
              <a:rPr lang="de-DE" sz="1100" dirty="0" err="1"/>
              <a:t>rebum</a:t>
            </a:r>
            <a:r>
              <a:rPr lang="de-DE" sz="1100" dirty="0"/>
              <a:t>. </a:t>
            </a:r>
            <a:r>
              <a:rPr lang="de-DE" sz="1100" dirty="0" err="1" smtClean="0"/>
              <a:t>Lorem</a:t>
            </a:r>
            <a:r>
              <a:rPr lang="de-DE" sz="1100" dirty="0" smtClean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consetetur</a:t>
            </a:r>
            <a:r>
              <a:rPr lang="de-DE" sz="1100" dirty="0"/>
              <a:t> </a:t>
            </a:r>
            <a:r>
              <a:rPr lang="de-DE" sz="1100" dirty="0" err="1"/>
              <a:t>sadipscing</a:t>
            </a:r>
            <a:r>
              <a:rPr lang="de-DE" sz="1100" dirty="0"/>
              <a:t> </a:t>
            </a:r>
            <a:r>
              <a:rPr lang="de-DE" sz="1100" dirty="0" err="1"/>
              <a:t>elitr</a:t>
            </a:r>
            <a:r>
              <a:rPr lang="de-DE" sz="1100" dirty="0"/>
              <a:t>, </a:t>
            </a:r>
            <a:r>
              <a:rPr lang="de-DE" sz="1100" dirty="0" err="1"/>
              <a:t>sed</a:t>
            </a:r>
            <a:r>
              <a:rPr lang="de-DE" sz="1100" dirty="0"/>
              <a:t> </a:t>
            </a:r>
            <a:r>
              <a:rPr lang="de-DE" sz="1100" dirty="0" err="1"/>
              <a:t>diam</a:t>
            </a:r>
            <a:r>
              <a:rPr lang="de-DE" sz="1100" dirty="0"/>
              <a:t> </a:t>
            </a:r>
            <a:r>
              <a:rPr lang="de-DE" sz="1100" dirty="0" err="1"/>
              <a:t>nonumy</a:t>
            </a:r>
            <a:r>
              <a:rPr lang="de-DE" sz="1100" dirty="0"/>
              <a:t> </a:t>
            </a:r>
            <a:r>
              <a:rPr lang="de-DE" sz="1100" dirty="0" err="1"/>
              <a:t>eirmod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invidunt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aliquyam</a:t>
            </a:r>
            <a:r>
              <a:rPr lang="de-DE" sz="1100" dirty="0"/>
              <a:t> </a:t>
            </a:r>
            <a:r>
              <a:rPr lang="de-DE" sz="1100" dirty="0" err="1"/>
              <a:t>erat</a:t>
            </a:r>
            <a:r>
              <a:rPr lang="de-DE" sz="1100" dirty="0"/>
              <a:t>, </a:t>
            </a:r>
            <a:r>
              <a:rPr lang="de-DE" sz="1100" dirty="0" err="1"/>
              <a:t>sed</a:t>
            </a:r>
            <a:r>
              <a:rPr lang="de-DE" sz="1100" dirty="0"/>
              <a:t> </a:t>
            </a:r>
            <a:r>
              <a:rPr lang="de-DE" sz="1100" dirty="0" err="1"/>
              <a:t>diam</a:t>
            </a:r>
            <a:r>
              <a:rPr lang="de-DE" sz="1100" dirty="0"/>
              <a:t> </a:t>
            </a:r>
            <a:r>
              <a:rPr lang="de-DE" sz="1100" dirty="0" err="1"/>
              <a:t>voluptua</a:t>
            </a:r>
            <a:r>
              <a:rPr lang="de-DE" sz="1100" dirty="0"/>
              <a:t>. At </a:t>
            </a:r>
            <a:r>
              <a:rPr lang="de-DE" sz="1100" dirty="0" err="1"/>
              <a:t>vero</a:t>
            </a:r>
            <a:r>
              <a:rPr lang="de-DE" sz="1100" dirty="0"/>
              <a:t> </a:t>
            </a:r>
            <a:r>
              <a:rPr lang="de-DE" sz="1100" dirty="0" err="1"/>
              <a:t>eos</a:t>
            </a:r>
            <a:r>
              <a:rPr lang="de-DE" sz="1100" dirty="0"/>
              <a:t> et </a:t>
            </a:r>
            <a:r>
              <a:rPr lang="de-DE" sz="1100" dirty="0" err="1"/>
              <a:t>accusam</a:t>
            </a:r>
            <a:r>
              <a:rPr lang="de-DE" sz="1100" dirty="0"/>
              <a:t> et </a:t>
            </a:r>
            <a:r>
              <a:rPr lang="de-DE" sz="1100" dirty="0" err="1"/>
              <a:t>justo</a:t>
            </a:r>
            <a:r>
              <a:rPr lang="de-DE" sz="1100" dirty="0"/>
              <a:t> </a:t>
            </a:r>
            <a:r>
              <a:rPr lang="de-DE" sz="1100" dirty="0" err="1"/>
              <a:t>duo</a:t>
            </a:r>
            <a:r>
              <a:rPr lang="de-DE" sz="1100" dirty="0"/>
              <a:t> </a:t>
            </a:r>
            <a:r>
              <a:rPr lang="de-DE" sz="1100" dirty="0" err="1"/>
              <a:t>dolores</a:t>
            </a:r>
            <a:r>
              <a:rPr lang="de-DE" sz="1100" dirty="0"/>
              <a:t> et </a:t>
            </a:r>
            <a:r>
              <a:rPr lang="de-DE" sz="1100" dirty="0" err="1"/>
              <a:t>ea</a:t>
            </a:r>
            <a:r>
              <a:rPr lang="de-DE" sz="1100" dirty="0"/>
              <a:t> </a:t>
            </a:r>
            <a:r>
              <a:rPr lang="de-DE" sz="1100" dirty="0" err="1"/>
              <a:t>rebum</a:t>
            </a:r>
            <a:r>
              <a:rPr lang="de-DE" sz="1100" dirty="0"/>
              <a:t>. Stet </a:t>
            </a:r>
            <a:r>
              <a:rPr lang="de-DE" sz="1100" dirty="0" err="1"/>
              <a:t>clita</a:t>
            </a:r>
            <a:r>
              <a:rPr lang="de-DE" sz="1100" dirty="0"/>
              <a:t> </a:t>
            </a:r>
            <a:r>
              <a:rPr lang="de-DE" sz="1100" dirty="0" err="1"/>
              <a:t>kasd</a:t>
            </a:r>
            <a:r>
              <a:rPr lang="de-DE" sz="1100" dirty="0"/>
              <a:t> </a:t>
            </a:r>
            <a:r>
              <a:rPr lang="de-DE" sz="1100" dirty="0" err="1"/>
              <a:t>gubergren</a:t>
            </a:r>
            <a:r>
              <a:rPr lang="de-DE" sz="1100" dirty="0"/>
              <a:t>, </a:t>
            </a:r>
            <a:r>
              <a:rPr lang="de-DE" sz="1100" dirty="0" err="1"/>
              <a:t>no</a:t>
            </a:r>
            <a:r>
              <a:rPr lang="de-DE" sz="1100" dirty="0"/>
              <a:t> </a:t>
            </a:r>
            <a:r>
              <a:rPr lang="de-DE" sz="1100" dirty="0" err="1"/>
              <a:t>sea</a:t>
            </a:r>
            <a:r>
              <a:rPr lang="de-DE" sz="1100" dirty="0"/>
              <a:t> </a:t>
            </a:r>
            <a:r>
              <a:rPr lang="de-DE" sz="1100" dirty="0" err="1"/>
              <a:t>takimata</a:t>
            </a:r>
            <a:r>
              <a:rPr lang="de-DE" sz="1100" dirty="0"/>
              <a:t> sanctus </a:t>
            </a:r>
            <a:r>
              <a:rPr lang="de-DE" sz="1100" dirty="0" err="1"/>
              <a:t>est</a:t>
            </a:r>
            <a:r>
              <a:rPr lang="de-DE" sz="1100" dirty="0"/>
              <a:t> </a:t>
            </a: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. </a:t>
            </a: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consetetur</a:t>
            </a:r>
            <a:r>
              <a:rPr lang="de-DE" sz="1100" dirty="0"/>
              <a:t> </a:t>
            </a:r>
            <a:r>
              <a:rPr lang="de-DE" sz="1100" dirty="0" err="1"/>
              <a:t>sadipscing</a:t>
            </a:r>
            <a:r>
              <a:rPr lang="de-DE" sz="1100" dirty="0"/>
              <a:t> </a:t>
            </a:r>
            <a:r>
              <a:rPr lang="de-DE" sz="1100" dirty="0" err="1"/>
              <a:t>elitr</a:t>
            </a:r>
            <a:r>
              <a:rPr lang="de-DE" sz="1100" dirty="0"/>
              <a:t>, </a:t>
            </a:r>
            <a:r>
              <a:rPr lang="de-DE" sz="1100" dirty="0" err="1"/>
              <a:t>sed</a:t>
            </a:r>
            <a:r>
              <a:rPr lang="de-DE" sz="1100" dirty="0"/>
              <a:t> </a:t>
            </a:r>
            <a:r>
              <a:rPr lang="de-DE" sz="1100" dirty="0" err="1"/>
              <a:t>diam</a:t>
            </a:r>
            <a:r>
              <a:rPr lang="de-DE" sz="1100" dirty="0"/>
              <a:t> </a:t>
            </a:r>
            <a:r>
              <a:rPr lang="de-DE" sz="1100" dirty="0" err="1"/>
              <a:t>nonumy</a:t>
            </a:r>
            <a:r>
              <a:rPr lang="de-DE" sz="1100" dirty="0"/>
              <a:t> </a:t>
            </a:r>
            <a:r>
              <a:rPr lang="de-DE" sz="1100" dirty="0" err="1"/>
              <a:t>eirmod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invidunt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aliquyam</a:t>
            </a:r>
            <a:r>
              <a:rPr lang="de-DE" sz="1100" dirty="0"/>
              <a:t> </a:t>
            </a:r>
            <a:r>
              <a:rPr lang="de-DE" sz="1100" dirty="0" err="1"/>
              <a:t>erat</a:t>
            </a:r>
            <a:r>
              <a:rPr lang="de-DE" sz="1100" dirty="0"/>
              <a:t>, </a:t>
            </a:r>
            <a:r>
              <a:rPr lang="de-DE" sz="1100" dirty="0" err="1"/>
              <a:t>sed</a:t>
            </a:r>
            <a:r>
              <a:rPr lang="de-DE" sz="1100" dirty="0"/>
              <a:t> </a:t>
            </a:r>
            <a:r>
              <a:rPr lang="de-DE" sz="1100" dirty="0" err="1"/>
              <a:t>diam</a:t>
            </a:r>
            <a:r>
              <a:rPr lang="de-DE" sz="1100" dirty="0"/>
              <a:t> </a:t>
            </a:r>
            <a:r>
              <a:rPr lang="de-DE" sz="1100" dirty="0" err="1"/>
              <a:t>voluptua</a:t>
            </a:r>
            <a:r>
              <a:rPr lang="de-DE" sz="1100" dirty="0"/>
              <a:t>. At </a:t>
            </a:r>
            <a:r>
              <a:rPr lang="de-DE" sz="1100" dirty="0" err="1"/>
              <a:t>vero</a:t>
            </a:r>
            <a:r>
              <a:rPr lang="de-DE" sz="1100" dirty="0"/>
              <a:t> </a:t>
            </a:r>
            <a:r>
              <a:rPr lang="de-DE" sz="1100" dirty="0" err="1"/>
              <a:t>eos</a:t>
            </a:r>
            <a:r>
              <a:rPr lang="de-DE" sz="1100" dirty="0"/>
              <a:t> et </a:t>
            </a:r>
            <a:r>
              <a:rPr lang="de-DE" sz="1100" dirty="0" err="1"/>
              <a:t>accusam</a:t>
            </a:r>
            <a:r>
              <a:rPr lang="de-DE" sz="1100" dirty="0"/>
              <a:t> et </a:t>
            </a:r>
            <a:r>
              <a:rPr lang="de-DE" sz="1100" dirty="0" err="1"/>
              <a:t>justo</a:t>
            </a:r>
            <a:r>
              <a:rPr lang="de-DE" sz="1100" dirty="0"/>
              <a:t> </a:t>
            </a:r>
            <a:r>
              <a:rPr lang="de-DE" sz="1100" dirty="0" err="1"/>
              <a:t>duo</a:t>
            </a:r>
            <a:r>
              <a:rPr lang="de-DE" sz="1100" dirty="0"/>
              <a:t> </a:t>
            </a:r>
            <a:r>
              <a:rPr lang="de-DE" sz="1100" dirty="0" err="1"/>
              <a:t>dolores</a:t>
            </a:r>
            <a:r>
              <a:rPr lang="de-DE" sz="1100" dirty="0"/>
              <a:t> et </a:t>
            </a:r>
            <a:r>
              <a:rPr lang="de-DE" sz="1100" dirty="0" err="1"/>
              <a:t>ea</a:t>
            </a:r>
            <a:r>
              <a:rPr lang="de-DE" sz="1100" dirty="0"/>
              <a:t> </a:t>
            </a:r>
            <a:r>
              <a:rPr lang="de-DE" sz="1100" dirty="0" err="1"/>
              <a:t>rebum</a:t>
            </a:r>
            <a:r>
              <a:rPr lang="de-DE" sz="1100" dirty="0" smtClean="0"/>
              <a:t>.</a:t>
            </a:r>
            <a:endParaRPr lang="de-DE" sz="1100" b="1" dirty="0" smtClean="0"/>
          </a:p>
          <a:p>
            <a:r>
              <a:rPr lang="de-DE" sz="1100" b="1" dirty="0" smtClean="0"/>
              <a:t>Empfehlungen </a:t>
            </a:r>
            <a:r>
              <a:rPr lang="de-DE" sz="1100" b="1" dirty="0"/>
              <a:t>für die Praxis</a:t>
            </a:r>
          </a:p>
          <a:p>
            <a:pPr>
              <a:lnSpc>
                <a:spcPct val="100000"/>
              </a:lnSpc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consetetur</a:t>
            </a:r>
            <a:r>
              <a:rPr lang="de-DE" sz="1100" dirty="0"/>
              <a:t> </a:t>
            </a:r>
            <a:r>
              <a:rPr lang="de-DE" sz="1100" dirty="0" err="1"/>
              <a:t>sadipscing</a:t>
            </a:r>
            <a:r>
              <a:rPr lang="de-DE" sz="1100" dirty="0"/>
              <a:t> </a:t>
            </a:r>
            <a:r>
              <a:rPr lang="de-DE" sz="1100" dirty="0" err="1"/>
              <a:t>elitr</a:t>
            </a:r>
            <a:r>
              <a:rPr lang="de-DE" sz="1100" dirty="0"/>
              <a:t>, </a:t>
            </a:r>
            <a:r>
              <a:rPr lang="de-DE" sz="1100" dirty="0" err="1"/>
              <a:t>sed</a:t>
            </a:r>
            <a:r>
              <a:rPr lang="de-DE" sz="1100" dirty="0"/>
              <a:t> </a:t>
            </a:r>
            <a:r>
              <a:rPr lang="de-DE" sz="1100" dirty="0" err="1"/>
              <a:t>diam</a:t>
            </a:r>
            <a:r>
              <a:rPr lang="de-DE" sz="1100" dirty="0"/>
              <a:t> </a:t>
            </a:r>
            <a:r>
              <a:rPr lang="de-DE" sz="1100" dirty="0" err="1"/>
              <a:t>nonumy</a:t>
            </a:r>
            <a:r>
              <a:rPr lang="de-DE" sz="1100" dirty="0"/>
              <a:t> </a:t>
            </a:r>
            <a:r>
              <a:rPr lang="de-DE" sz="1100" dirty="0" err="1"/>
              <a:t>eirmod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invidunt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aliquyam</a:t>
            </a:r>
            <a:r>
              <a:rPr lang="de-DE" sz="1100" dirty="0"/>
              <a:t> </a:t>
            </a:r>
            <a:r>
              <a:rPr lang="de-DE" sz="1100" dirty="0" err="1"/>
              <a:t>erat</a:t>
            </a:r>
            <a:r>
              <a:rPr lang="de-DE" sz="1100" dirty="0"/>
              <a:t>, </a:t>
            </a:r>
            <a:r>
              <a:rPr lang="de-DE" sz="1100" dirty="0" err="1"/>
              <a:t>sed</a:t>
            </a:r>
            <a:r>
              <a:rPr lang="de-DE" sz="1100" dirty="0"/>
              <a:t> </a:t>
            </a:r>
            <a:r>
              <a:rPr lang="de-DE" sz="1100" dirty="0" err="1"/>
              <a:t>diam</a:t>
            </a:r>
            <a:r>
              <a:rPr lang="de-DE" sz="1100" dirty="0"/>
              <a:t> </a:t>
            </a:r>
            <a:r>
              <a:rPr lang="de-DE" sz="1100" dirty="0" err="1"/>
              <a:t>voluptua</a:t>
            </a:r>
            <a:r>
              <a:rPr lang="de-DE" sz="1100" dirty="0"/>
              <a:t>. At </a:t>
            </a:r>
            <a:r>
              <a:rPr lang="de-DE" sz="1100" dirty="0" err="1"/>
              <a:t>vero</a:t>
            </a:r>
            <a:r>
              <a:rPr lang="de-DE" sz="1100" dirty="0"/>
              <a:t> </a:t>
            </a:r>
            <a:r>
              <a:rPr lang="de-DE" sz="1100" dirty="0" err="1"/>
              <a:t>eos</a:t>
            </a:r>
            <a:r>
              <a:rPr lang="de-DE" sz="1100" dirty="0"/>
              <a:t> et </a:t>
            </a:r>
            <a:r>
              <a:rPr lang="de-DE" sz="1100" dirty="0" err="1"/>
              <a:t>accusam</a:t>
            </a:r>
            <a:r>
              <a:rPr lang="de-DE" sz="1100" dirty="0"/>
              <a:t> et </a:t>
            </a:r>
            <a:r>
              <a:rPr lang="de-DE" sz="1100" dirty="0" err="1"/>
              <a:t>justo</a:t>
            </a:r>
            <a:r>
              <a:rPr lang="de-DE" sz="1100" dirty="0"/>
              <a:t> </a:t>
            </a:r>
            <a:r>
              <a:rPr lang="de-DE" sz="1100" dirty="0" err="1"/>
              <a:t>duo</a:t>
            </a:r>
            <a:r>
              <a:rPr lang="de-DE" sz="1100" dirty="0"/>
              <a:t> </a:t>
            </a:r>
            <a:r>
              <a:rPr lang="de-DE" sz="1100" dirty="0" err="1"/>
              <a:t>dolores</a:t>
            </a:r>
            <a:r>
              <a:rPr lang="de-DE" sz="1100" dirty="0"/>
              <a:t> et </a:t>
            </a:r>
            <a:r>
              <a:rPr lang="de-DE" sz="1100" dirty="0" err="1"/>
              <a:t>ea</a:t>
            </a:r>
            <a:r>
              <a:rPr lang="de-DE" sz="1100" dirty="0"/>
              <a:t> </a:t>
            </a:r>
            <a:r>
              <a:rPr lang="de-DE" sz="1100" dirty="0" err="1"/>
              <a:t>rebum</a:t>
            </a:r>
            <a:r>
              <a:rPr lang="de-DE" sz="1100" dirty="0"/>
              <a:t>. Stet </a:t>
            </a:r>
            <a:r>
              <a:rPr lang="de-DE" sz="1100" dirty="0" err="1"/>
              <a:t>clita</a:t>
            </a:r>
            <a:r>
              <a:rPr lang="de-DE" sz="1100" dirty="0"/>
              <a:t> </a:t>
            </a:r>
            <a:r>
              <a:rPr lang="de-DE" sz="1100" dirty="0" err="1"/>
              <a:t>kasd</a:t>
            </a:r>
            <a:r>
              <a:rPr lang="de-DE" sz="1100" dirty="0"/>
              <a:t> </a:t>
            </a:r>
            <a:r>
              <a:rPr lang="de-DE" sz="1100" dirty="0" err="1"/>
              <a:t>gubergren</a:t>
            </a:r>
            <a:r>
              <a:rPr lang="de-DE" sz="1100" dirty="0"/>
              <a:t>, </a:t>
            </a:r>
            <a:r>
              <a:rPr lang="de-DE" sz="1100" dirty="0" err="1"/>
              <a:t>no</a:t>
            </a:r>
            <a:r>
              <a:rPr lang="de-DE" sz="1100" dirty="0"/>
              <a:t> </a:t>
            </a:r>
            <a:r>
              <a:rPr lang="de-DE" sz="1100" dirty="0" err="1"/>
              <a:t>sea</a:t>
            </a:r>
            <a:r>
              <a:rPr lang="de-DE" sz="1100" dirty="0"/>
              <a:t> </a:t>
            </a:r>
            <a:r>
              <a:rPr lang="de-DE" sz="1100" dirty="0" err="1"/>
              <a:t>takimata</a:t>
            </a:r>
            <a:r>
              <a:rPr lang="de-DE" sz="1100" dirty="0"/>
              <a:t> sanctus </a:t>
            </a:r>
            <a:r>
              <a:rPr lang="de-DE" sz="1100" dirty="0" err="1"/>
              <a:t>est</a:t>
            </a:r>
            <a:r>
              <a:rPr lang="de-DE" sz="1100" dirty="0"/>
              <a:t> </a:t>
            </a: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. </a:t>
            </a: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consetetur</a:t>
            </a:r>
            <a:r>
              <a:rPr lang="de-DE" sz="1100" dirty="0"/>
              <a:t> </a:t>
            </a:r>
            <a:r>
              <a:rPr lang="de-DE" sz="1100" dirty="0" err="1"/>
              <a:t>sadipscing</a:t>
            </a:r>
            <a:r>
              <a:rPr lang="de-DE" sz="1100" dirty="0"/>
              <a:t> </a:t>
            </a:r>
            <a:r>
              <a:rPr lang="de-DE" sz="1100" dirty="0" err="1"/>
              <a:t>elitr</a:t>
            </a:r>
            <a:r>
              <a:rPr lang="de-DE" sz="1100" dirty="0"/>
              <a:t>, </a:t>
            </a:r>
            <a:r>
              <a:rPr lang="de-DE" sz="1100" dirty="0" err="1"/>
              <a:t>sed</a:t>
            </a:r>
            <a:r>
              <a:rPr lang="de-DE" sz="1100" dirty="0"/>
              <a:t> </a:t>
            </a:r>
            <a:r>
              <a:rPr lang="de-DE" sz="1100" dirty="0" err="1"/>
              <a:t>diam</a:t>
            </a:r>
            <a:r>
              <a:rPr lang="de-DE" sz="1100" dirty="0"/>
              <a:t> </a:t>
            </a:r>
            <a:r>
              <a:rPr lang="de-DE" sz="1100" dirty="0" err="1"/>
              <a:t>nonumy</a:t>
            </a:r>
            <a:r>
              <a:rPr lang="de-DE" sz="1100" dirty="0"/>
              <a:t> </a:t>
            </a:r>
            <a:r>
              <a:rPr lang="de-DE" sz="1100" dirty="0" err="1"/>
              <a:t>eirmod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invidunt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aliquyam</a:t>
            </a:r>
            <a:r>
              <a:rPr lang="de-DE" sz="1100" dirty="0"/>
              <a:t> </a:t>
            </a:r>
            <a:r>
              <a:rPr lang="de-DE" sz="1100" dirty="0" err="1"/>
              <a:t>erat</a:t>
            </a:r>
            <a:r>
              <a:rPr lang="de-DE" sz="1100" dirty="0"/>
              <a:t>, </a:t>
            </a:r>
            <a:r>
              <a:rPr lang="de-DE" sz="1100" dirty="0" err="1"/>
              <a:t>sed</a:t>
            </a:r>
            <a:r>
              <a:rPr lang="de-DE" sz="1100" dirty="0"/>
              <a:t> </a:t>
            </a:r>
            <a:r>
              <a:rPr lang="de-DE" sz="1100" dirty="0" err="1"/>
              <a:t>diam</a:t>
            </a:r>
            <a:r>
              <a:rPr lang="de-DE" sz="1100" dirty="0"/>
              <a:t> </a:t>
            </a:r>
            <a:r>
              <a:rPr lang="de-DE" sz="1100" dirty="0" err="1"/>
              <a:t>voluptua</a:t>
            </a:r>
            <a:r>
              <a:rPr lang="de-DE" sz="1100" dirty="0"/>
              <a:t>. At </a:t>
            </a:r>
            <a:r>
              <a:rPr lang="de-DE" sz="1100" dirty="0" err="1"/>
              <a:t>vero</a:t>
            </a:r>
            <a:r>
              <a:rPr lang="de-DE" sz="1100" dirty="0"/>
              <a:t> </a:t>
            </a:r>
            <a:r>
              <a:rPr lang="de-DE" sz="1100" dirty="0" err="1"/>
              <a:t>eos</a:t>
            </a:r>
            <a:r>
              <a:rPr lang="de-DE" sz="1100" dirty="0"/>
              <a:t> et </a:t>
            </a:r>
            <a:r>
              <a:rPr lang="de-DE" sz="1100" dirty="0" err="1"/>
              <a:t>accusam</a:t>
            </a:r>
            <a:r>
              <a:rPr lang="de-DE" sz="1100" dirty="0"/>
              <a:t> et </a:t>
            </a:r>
            <a:r>
              <a:rPr lang="de-DE" sz="1100" dirty="0" err="1"/>
              <a:t>justo</a:t>
            </a:r>
            <a:r>
              <a:rPr lang="de-DE" sz="1100" dirty="0"/>
              <a:t> </a:t>
            </a:r>
            <a:r>
              <a:rPr lang="de-DE" sz="1100" dirty="0" err="1"/>
              <a:t>duo</a:t>
            </a:r>
            <a:r>
              <a:rPr lang="de-DE" sz="1100" dirty="0"/>
              <a:t> </a:t>
            </a:r>
            <a:r>
              <a:rPr lang="de-DE" sz="1100" dirty="0" err="1"/>
              <a:t>dolores</a:t>
            </a:r>
            <a:r>
              <a:rPr lang="de-DE" sz="1100" dirty="0"/>
              <a:t> et </a:t>
            </a:r>
            <a:r>
              <a:rPr lang="de-DE" sz="1100" dirty="0" err="1"/>
              <a:t>ea</a:t>
            </a:r>
            <a:r>
              <a:rPr lang="de-DE" sz="1100" dirty="0"/>
              <a:t> </a:t>
            </a:r>
            <a:r>
              <a:rPr lang="de-DE" sz="1100" dirty="0" err="1"/>
              <a:t>rebum</a:t>
            </a:r>
            <a:r>
              <a:rPr lang="de-DE" sz="1100" dirty="0"/>
              <a:t>. Stet </a:t>
            </a:r>
            <a:r>
              <a:rPr lang="de-DE" sz="1100" dirty="0" err="1"/>
              <a:t>clita</a:t>
            </a:r>
            <a:r>
              <a:rPr lang="de-DE" sz="1100" dirty="0"/>
              <a:t> </a:t>
            </a:r>
            <a:r>
              <a:rPr lang="de-DE" sz="1100" dirty="0" err="1"/>
              <a:t>kasd</a:t>
            </a:r>
            <a:r>
              <a:rPr lang="de-DE" sz="1100" dirty="0"/>
              <a:t> </a:t>
            </a:r>
            <a:r>
              <a:rPr lang="de-DE" sz="1100" dirty="0" err="1"/>
              <a:t>gubergren</a:t>
            </a:r>
            <a:r>
              <a:rPr lang="de-DE" sz="1100" dirty="0"/>
              <a:t>, </a:t>
            </a:r>
            <a:r>
              <a:rPr lang="de-DE" sz="1100" dirty="0" err="1"/>
              <a:t>no</a:t>
            </a:r>
            <a:r>
              <a:rPr lang="de-DE" sz="1100" dirty="0"/>
              <a:t> </a:t>
            </a:r>
            <a:r>
              <a:rPr lang="de-DE" sz="1100" dirty="0" err="1"/>
              <a:t>sea</a:t>
            </a:r>
            <a:r>
              <a:rPr lang="de-DE" sz="1100" dirty="0"/>
              <a:t> </a:t>
            </a:r>
            <a:r>
              <a:rPr lang="de-DE" sz="1100" dirty="0" err="1"/>
              <a:t>takimata</a:t>
            </a:r>
            <a:r>
              <a:rPr lang="de-DE" sz="1100" dirty="0"/>
              <a:t> sanctus </a:t>
            </a:r>
            <a:r>
              <a:rPr lang="de-DE" sz="1100" dirty="0" err="1"/>
              <a:t>est</a:t>
            </a:r>
            <a:r>
              <a:rPr lang="de-DE" sz="1100" dirty="0"/>
              <a:t> </a:t>
            </a: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.</a:t>
            </a:r>
          </a:p>
          <a:p>
            <a:pPr>
              <a:lnSpc>
                <a:spcPct val="100000"/>
              </a:lnSpc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consetetur</a:t>
            </a:r>
            <a:r>
              <a:rPr lang="de-DE" sz="1100" dirty="0"/>
              <a:t> </a:t>
            </a:r>
            <a:r>
              <a:rPr lang="de-DE" sz="1100" dirty="0" err="1"/>
              <a:t>sadipscing</a:t>
            </a:r>
            <a:r>
              <a:rPr lang="de-DE" sz="1100" dirty="0"/>
              <a:t> </a:t>
            </a:r>
            <a:r>
              <a:rPr lang="de-DE" sz="1100" dirty="0" err="1"/>
              <a:t>elitr</a:t>
            </a:r>
            <a:r>
              <a:rPr lang="de-DE" sz="1100" dirty="0"/>
              <a:t>, </a:t>
            </a:r>
            <a:r>
              <a:rPr lang="de-DE" sz="1100" dirty="0" err="1"/>
              <a:t>sed</a:t>
            </a:r>
            <a:r>
              <a:rPr lang="de-DE" sz="1100" dirty="0"/>
              <a:t> </a:t>
            </a:r>
            <a:r>
              <a:rPr lang="de-DE" sz="1100" dirty="0" err="1"/>
              <a:t>diam</a:t>
            </a:r>
            <a:r>
              <a:rPr lang="de-DE" sz="1100" dirty="0"/>
              <a:t> </a:t>
            </a:r>
            <a:r>
              <a:rPr lang="de-DE" sz="1100" dirty="0" err="1"/>
              <a:t>nonumy</a:t>
            </a:r>
            <a:r>
              <a:rPr lang="de-DE" sz="1100" dirty="0"/>
              <a:t> </a:t>
            </a:r>
            <a:r>
              <a:rPr lang="de-DE" sz="1100" dirty="0" err="1"/>
              <a:t>eirmod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invidunt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aliquyam</a:t>
            </a:r>
            <a:r>
              <a:rPr lang="de-DE" sz="1100" dirty="0"/>
              <a:t> </a:t>
            </a:r>
            <a:r>
              <a:rPr lang="de-DE" sz="1100" dirty="0" err="1"/>
              <a:t>erat</a:t>
            </a:r>
            <a:r>
              <a:rPr lang="de-DE" sz="1100" dirty="0"/>
              <a:t>, </a:t>
            </a:r>
            <a:r>
              <a:rPr lang="de-DE" sz="1100" dirty="0" err="1"/>
              <a:t>sed</a:t>
            </a:r>
            <a:r>
              <a:rPr lang="de-DE" sz="1100" dirty="0"/>
              <a:t> </a:t>
            </a:r>
            <a:r>
              <a:rPr lang="de-DE" sz="1100" dirty="0" err="1"/>
              <a:t>diam</a:t>
            </a:r>
            <a:r>
              <a:rPr lang="de-DE" sz="1100" dirty="0"/>
              <a:t> </a:t>
            </a:r>
            <a:r>
              <a:rPr lang="de-DE" sz="1100" dirty="0" err="1"/>
              <a:t>voluptua</a:t>
            </a:r>
            <a:r>
              <a:rPr lang="de-DE" sz="1100" dirty="0"/>
              <a:t>. At </a:t>
            </a:r>
            <a:r>
              <a:rPr lang="de-DE" sz="1100" dirty="0" err="1"/>
              <a:t>vero</a:t>
            </a:r>
            <a:r>
              <a:rPr lang="de-DE" sz="1100" dirty="0"/>
              <a:t> </a:t>
            </a:r>
            <a:r>
              <a:rPr lang="de-DE" sz="1100" dirty="0" err="1"/>
              <a:t>eos</a:t>
            </a:r>
            <a:r>
              <a:rPr lang="de-DE" sz="1100" dirty="0"/>
              <a:t> et </a:t>
            </a:r>
            <a:r>
              <a:rPr lang="de-DE" sz="1100" dirty="0" err="1"/>
              <a:t>accusam</a:t>
            </a:r>
            <a:r>
              <a:rPr lang="de-DE" sz="1100" dirty="0"/>
              <a:t> et </a:t>
            </a:r>
            <a:r>
              <a:rPr lang="de-DE" sz="1100" dirty="0" err="1"/>
              <a:t>justo</a:t>
            </a:r>
            <a:r>
              <a:rPr lang="de-DE" sz="1100" dirty="0"/>
              <a:t> </a:t>
            </a:r>
            <a:r>
              <a:rPr lang="de-DE" sz="1100" dirty="0" err="1"/>
              <a:t>duo</a:t>
            </a:r>
            <a:r>
              <a:rPr lang="de-DE" sz="1100" dirty="0"/>
              <a:t> </a:t>
            </a:r>
            <a:r>
              <a:rPr lang="de-DE" sz="1100" dirty="0" err="1"/>
              <a:t>dolores</a:t>
            </a:r>
            <a:r>
              <a:rPr lang="de-DE" sz="1100" dirty="0"/>
              <a:t> et </a:t>
            </a:r>
            <a:r>
              <a:rPr lang="de-DE" sz="1100" dirty="0" err="1"/>
              <a:t>ea</a:t>
            </a:r>
            <a:r>
              <a:rPr lang="de-DE" sz="1100" dirty="0"/>
              <a:t> </a:t>
            </a:r>
            <a:r>
              <a:rPr lang="de-DE" sz="1100" dirty="0" err="1"/>
              <a:t>rebum</a:t>
            </a:r>
            <a:r>
              <a:rPr lang="de-DE" sz="1100" dirty="0"/>
              <a:t>. Stet </a:t>
            </a:r>
            <a:r>
              <a:rPr lang="de-DE" sz="1100" dirty="0" err="1"/>
              <a:t>clita</a:t>
            </a:r>
            <a:r>
              <a:rPr lang="de-DE" sz="1100" dirty="0"/>
              <a:t> </a:t>
            </a:r>
            <a:r>
              <a:rPr lang="de-DE" sz="1100" dirty="0" err="1"/>
              <a:t>kasd</a:t>
            </a:r>
            <a:r>
              <a:rPr lang="de-DE" sz="1100" dirty="0"/>
              <a:t> </a:t>
            </a:r>
            <a:r>
              <a:rPr lang="de-DE" sz="1100" dirty="0" err="1"/>
              <a:t>gubergren</a:t>
            </a:r>
            <a:r>
              <a:rPr lang="de-DE" sz="1100" dirty="0"/>
              <a:t>, </a:t>
            </a:r>
            <a:r>
              <a:rPr lang="de-DE" sz="1100" dirty="0" err="1"/>
              <a:t>no</a:t>
            </a:r>
            <a:r>
              <a:rPr lang="de-DE" sz="1100" dirty="0"/>
              <a:t> </a:t>
            </a:r>
            <a:r>
              <a:rPr lang="de-DE" sz="1100" dirty="0" err="1"/>
              <a:t>sea</a:t>
            </a:r>
            <a:r>
              <a:rPr lang="de-DE" sz="1100" dirty="0"/>
              <a:t> </a:t>
            </a:r>
            <a:r>
              <a:rPr lang="de-DE" sz="1100" dirty="0" err="1"/>
              <a:t>takimata</a:t>
            </a:r>
            <a:r>
              <a:rPr lang="de-DE" sz="1100" dirty="0"/>
              <a:t> sanctus </a:t>
            </a:r>
            <a:r>
              <a:rPr lang="de-DE" sz="1100" dirty="0" err="1"/>
              <a:t>est</a:t>
            </a:r>
            <a:r>
              <a:rPr lang="de-DE" sz="1100" dirty="0"/>
              <a:t> </a:t>
            </a: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. </a:t>
            </a: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consetetur</a:t>
            </a:r>
            <a:r>
              <a:rPr lang="de-DE" sz="1100" dirty="0"/>
              <a:t> </a:t>
            </a:r>
            <a:r>
              <a:rPr lang="de-DE" sz="1100" dirty="0" err="1"/>
              <a:t>sadipscing</a:t>
            </a:r>
            <a:r>
              <a:rPr lang="de-DE" sz="1100" dirty="0"/>
              <a:t> </a:t>
            </a:r>
            <a:r>
              <a:rPr lang="de-DE" sz="1100" dirty="0" err="1"/>
              <a:t>elitr</a:t>
            </a:r>
            <a:r>
              <a:rPr lang="de-DE" sz="1100" dirty="0"/>
              <a:t>, </a:t>
            </a:r>
            <a:r>
              <a:rPr lang="de-DE" sz="1100" dirty="0" err="1"/>
              <a:t>sed</a:t>
            </a:r>
            <a:r>
              <a:rPr lang="de-DE" sz="1100" dirty="0"/>
              <a:t> </a:t>
            </a:r>
            <a:r>
              <a:rPr lang="de-DE" sz="1100" dirty="0" err="1"/>
              <a:t>diam</a:t>
            </a:r>
            <a:r>
              <a:rPr lang="de-DE" sz="1100" dirty="0"/>
              <a:t> </a:t>
            </a:r>
            <a:r>
              <a:rPr lang="de-DE" sz="1100" dirty="0" err="1"/>
              <a:t>nonumy</a:t>
            </a:r>
            <a:r>
              <a:rPr lang="de-DE" sz="1100" dirty="0"/>
              <a:t> </a:t>
            </a:r>
            <a:r>
              <a:rPr lang="de-DE" sz="1100" dirty="0" err="1"/>
              <a:t>eirmod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invidunt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aliquyam</a:t>
            </a:r>
            <a:r>
              <a:rPr lang="de-DE" sz="1100" dirty="0"/>
              <a:t> </a:t>
            </a:r>
            <a:r>
              <a:rPr lang="de-DE" sz="1100" dirty="0" err="1"/>
              <a:t>erat</a:t>
            </a:r>
            <a:r>
              <a:rPr lang="de-DE" sz="1100" dirty="0"/>
              <a:t>, </a:t>
            </a:r>
            <a:r>
              <a:rPr lang="de-DE" sz="1100" dirty="0" err="1"/>
              <a:t>sed</a:t>
            </a:r>
            <a:r>
              <a:rPr lang="de-DE" sz="1100" dirty="0"/>
              <a:t> </a:t>
            </a:r>
            <a:r>
              <a:rPr lang="de-DE" sz="1100" dirty="0" err="1"/>
              <a:t>diam</a:t>
            </a:r>
            <a:r>
              <a:rPr lang="de-DE" sz="1100" dirty="0"/>
              <a:t> </a:t>
            </a:r>
            <a:r>
              <a:rPr lang="de-DE" sz="1100" dirty="0" err="1"/>
              <a:t>voluptua</a:t>
            </a:r>
            <a:r>
              <a:rPr lang="de-DE" sz="1100" dirty="0"/>
              <a:t>. At </a:t>
            </a:r>
            <a:r>
              <a:rPr lang="de-DE" sz="1100" dirty="0" err="1"/>
              <a:t>vero</a:t>
            </a:r>
            <a:r>
              <a:rPr lang="de-DE" sz="1100" dirty="0"/>
              <a:t> </a:t>
            </a:r>
            <a:r>
              <a:rPr lang="de-DE" sz="1100" dirty="0" err="1"/>
              <a:t>eos</a:t>
            </a:r>
            <a:r>
              <a:rPr lang="de-DE" sz="1100" dirty="0"/>
              <a:t> et </a:t>
            </a:r>
            <a:r>
              <a:rPr lang="de-DE" sz="1100" dirty="0" err="1"/>
              <a:t>accusam</a:t>
            </a:r>
            <a:r>
              <a:rPr lang="de-DE" sz="1100" dirty="0"/>
              <a:t> et </a:t>
            </a:r>
            <a:r>
              <a:rPr lang="de-DE" sz="1100" dirty="0" err="1"/>
              <a:t>justo</a:t>
            </a:r>
            <a:r>
              <a:rPr lang="de-DE" sz="1100" dirty="0"/>
              <a:t> </a:t>
            </a:r>
            <a:r>
              <a:rPr lang="de-DE" sz="1100" dirty="0" err="1"/>
              <a:t>duo</a:t>
            </a:r>
            <a:r>
              <a:rPr lang="de-DE" sz="1100" dirty="0"/>
              <a:t> </a:t>
            </a:r>
            <a:r>
              <a:rPr lang="de-DE" sz="1100" dirty="0" err="1"/>
              <a:t>dolores</a:t>
            </a:r>
            <a:r>
              <a:rPr lang="de-DE" sz="1100" dirty="0"/>
              <a:t> et </a:t>
            </a:r>
            <a:r>
              <a:rPr lang="de-DE" sz="1100" dirty="0" err="1"/>
              <a:t>ea</a:t>
            </a:r>
            <a:r>
              <a:rPr lang="de-DE" sz="1100" dirty="0"/>
              <a:t> </a:t>
            </a:r>
            <a:r>
              <a:rPr lang="de-DE" sz="1100" dirty="0" err="1"/>
              <a:t>rebum</a:t>
            </a:r>
            <a:r>
              <a:rPr lang="de-DE" sz="1100" dirty="0"/>
              <a:t>.</a:t>
            </a:r>
            <a:endParaRPr lang="de-DE" sz="1100" b="1" dirty="0">
              <a:solidFill>
                <a:srgbClr val="4E98A2"/>
              </a:solidFill>
            </a:endParaRPr>
          </a:p>
          <a:p>
            <a:pPr>
              <a:lnSpc>
                <a:spcPct val="100000"/>
              </a:lnSpc>
            </a:pPr>
            <a:r>
              <a:rPr lang="de-DE" sz="1100" dirty="0" err="1"/>
              <a:t>Lorem</a:t>
            </a:r>
            <a:r>
              <a:rPr lang="de-DE" sz="1100" dirty="0"/>
              <a:t> </a:t>
            </a:r>
            <a:r>
              <a:rPr lang="de-DE" sz="1100" dirty="0" err="1"/>
              <a:t>ipsum</a:t>
            </a:r>
            <a:r>
              <a:rPr lang="de-DE" sz="1100" dirty="0"/>
              <a:t> </a:t>
            </a:r>
            <a:r>
              <a:rPr lang="de-DE" sz="1100" dirty="0" err="1"/>
              <a:t>dolor</a:t>
            </a:r>
            <a:r>
              <a:rPr lang="de-DE" sz="1100" dirty="0"/>
              <a:t> </a:t>
            </a:r>
            <a:r>
              <a:rPr lang="de-DE" sz="1100" dirty="0" err="1"/>
              <a:t>sit</a:t>
            </a:r>
            <a:r>
              <a:rPr lang="de-DE" sz="1100" dirty="0"/>
              <a:t> </a:t>
            </a:r>
            <a:r>
              <a:rPr lang="de-DE" sz="1100" dirty="0" err="1"/>
              <a:t>amet</a:t>
            </a:r>
            <a:r>
              <a:rPr lang="de-DE" sz="1100" dirty="0"/>
              <a:t>, </a:t>
            </a:r>
            <a:r>
              <a:rPr lang="de-DE" sz="1100" dirty="0" err="1"/>
              <a:t>consetetur</a:t>
            </a:r>
            <a:r>
              <a:rPr lang="de-DE" sz="1100" dirty="0"/>
              <a:t> </a:t>
            </a:r>
            <a:r>
              <a:rPr lang="de-DE" sz="1100" dirty="0" err="1"/>
              <a:t>sadipscing</a:t>
            </a:r>
            <a:r>
              <a:rPr lang="de-DE" sz="1100" dirty="0"/>
              <a:t> </a:t>
            </a:r>
            <a:r>
              <a:rPr lang="de-DE" sz="1100" dirty="0" err="1"/>
              <a:t>elitr</a:t>
            </a:r>
            <a:r>
              <a:rPr lang="de-DE" sz="1100" dirty="0"/>
              <a:t>, </a:t>
            </a:r>
            <a:r>
              <a:rPr lang="de-DE" sz="1100" dirty="0" err="1"/>
              <a:t>sed</a:t>
            </a:r>
            <a:r>
              <a:rPr lang="de-DE" sz="1100" dirty="0"/>
              <a:t> </a:t>
            </a:r>
            <a:r>
              <a:rPr lang="de-DE" sz="1100" dirty="0" err="1"/>
              <a:t>diam</a:t>
            </a:r>
            <a:r>
              <a:rPr lang="de-DE" sz="1100" dirty="0"/>
              <a:t> </a:t>
            </a:r>
            <a:r>
              <a:rPr lang="de-DE" sz="1100" dirty="0" err="1"/>
              <a:t>nonumy</a:t>
            </a:r>
            <a:r>
              <a:rPr lang="de-DE" sz="1100" dirty="0"/>
              <a:t> </a:t>
            </a:r>
            <a:r>
              <a:rPr lang="de-DE" sz="1100" dirty="0" err="1"/>
              <a:t>eirmod</a:t>
            </a:r>
            <a:r>
              <a:rPr lang="de-DE" sz="1100" dirty="0"/>
              <a:t> </a:t>
            </a:r>
            <a:r>
              <a:rPr lang="de-DE" sz="1100" dirty="0" err="1"/>
              <a:t>tempor</a:t>
            </a:r>
            <a:r>
              <a:rPr lang="de-DE" sz="1100" dirty="0"/>
              <a:t> </a:t>
            </a:r>
            <a:r>
              <a:rPr lang="de-DE" sz="1100" dirty="0" err="1"/>
              <a:t>invidunt</a:t>
            </a:r>
            <a:r>
              <a:rPr lang="de-DE" sz="1100" dirty="0"/>
              <a:t> </a:t>
            </a:r>
            <a:r>
              <a:rPr lang="de-DE" sz="1100" dirty="0" err="1"/>
              <a:t>ut</a:t>
            </a:r>
            <a:r>
              <a:rPr lang="de-DE" sz="1100" dirty="0"/>
              <a:t> </a:t>
            </a:r>
            <a:r>
              <a:rPr lang="de-DE" sz="1100" dirty="0" err="1"/>
              <a:t>labore</a:t>
            </a:r>
            <a:r>
              <a:rPr lang="de-DE" sz="1100" dirty="0"/>
              <a:t> et </a:t>
            </a:r>
            <a:r>
              <a:rPr lang="de-DE" sz="1100" dirty="0" err="1"/>
              <a:t>dolore</a:t>
            </a:r>
            <a:r>
              <a:rPr lang="de-DE" sz="1100" dirty="0"/>
              <a:t> magna </a:t>
            </a:r>
            <a:r>
              <a:rPr lang="de-DE" sz="1100" dirty="0" err="1"/>
              <a:t>aliquyam</a:t>
            </a:r>
            <a:r>
              <a:rPr lang="de-DE" sz="1100" dirty="0"/>
              <a:t> </a:t>
            </a:r>
            <a:r>
              <a:rPr lang="de-DE" sz="1100" dirty="0" err="1"/>
              <a:t>erat</a:t>
            </a:r>
            <a:r>
              <a:rPr lang="de-DE" sz="1100" dirty="0"/>
              <a:t>, </a:t>
            </a:r>
            <a:r>
              <a:rPr lang="de-DE" sz="1100" dirty="0" err="1"/>
              <a:t>sed</a:t>
            </a:r>
            <a:r>
              <a:rPr lang="de-DE" sz="1100" dirty="0"/>
              <a:t> </a:t>
            </a:r>
            <a:r>
              <a:rPr lang="de-DE" sz="1100" dirty="0" err="1"/>
              <a:t>diam</a:t>
            </a:r>
            <a:r>
              <a:rPr lang="de-DE" sz="1100" dirty="0"/>
              <a:t> </a:t>
            </a:r>
            <a:r>
              <a:rPr lang="de-DE" sz="1100" dirty="0" err="1"/>
              <a:t>voluptua</a:t>
            </a:r>
            <a:r>
              <a:rPr lang="de-DE" sz="1100" dirty="0"/>
              <a:t>.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9"/>
          </p:nvPr>
        </p:nvSpPr>
        <p:spPr>
          <a:xfrm>
            <a:off x="4638129" y="9081060"/>
            <a:ext cx="2208811" cy="253176"/>
          </a:xfrm>
        </p:spPr>
        <p:txBody>
          <a:bodyPr/>
          <a:lstStyle/>
          <a:p>
            <a:r>
              <a:rPr lang="de-DE" dirty="0" smtClean="0"/>
              <a:t>Bild 4: </a:t>
            </a:r>
            <a:r>
              <a:rPr lang="de-DE" dirty="0" err="1" smtClean="0"/>
              <a:t>Xxxxx</a:t>
            </a:r>
            <a:endParaRPr lang="de-DE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20"/>
          </p:nvPr>
        </p:nvSpPr>
        <p:spPr>
          <a:xfrm>
            <a:off x="4637608" y="3419396"/>
            <a:ext cx="2208811" cy="253176"/>
          </a:xfrm>
        </p:spPr>
        <p:txBody>
          <a:bodyPr/>
          <a:lstStyle/>
          <a:p>
            <a:r>
              <a:rPr lang="de-DE" dirty="0" smtClean="0"/>
              <a:t>Bild 2: </a:t>
            </a:r>
            <a:r>
              <a:rPr lang="de-DE" dirty="0" err="1" smtClean="0"/>
              <a:t>XXXx</a:t>
            </a:r>
            <a:endParaRPr lang="de-DE" dirty="0"/>
          </a:p>
        </p:txBody>
      </p:sp>
      <p:pic>
        <p:nvPicPr>
          <p:cNvPr id="10" name="Bildplatzhalter 11"/>
          <p:cNvPicPr>
            <a:picLocks noChangeAspect="1"/>
          </p:cNvPicPr>
          <p:nvPr/>
        </p:nvPicPr>
        <p:blipFill>
          <a:blip r:embed="rId2"/>
          <a:srcRect l="2165" r="2165"/>
          <a:stretch>
            <a:fillRect/>
          </a:stretch>
        </p:blipFill>
        <p:spPr>
          <a:xfrm>
            <a:off x="4672639" y="1178464"/>
            <a:ext cx="2173782" cy="2219267"/>
          </a:xfrm>
          <a:prstGeom prst="rect">
            <a:avLst/>
          </a:prstGeom>
        </p:spPr>
      </p:pic>
      <p:pic>
        <p:nvPicPr>
          <p:cNvPr id="11" name="Bildplatzhalter 10"/>
          <p:cNvPicPr>
            <a:picLocks noChangeAspect="1"/>
          </p:cNvPicPr>
          <p:nvPr/>
        </p:nvPicPr>
        <p:blipFill>
          <a:blip r:embed="rId3"/>
          <a:srcRect l="16942" r="16942"/>
          <a:stretch>
            <a:fillRect/>
          </a:stretch>
        </p:blipFill>
        <p:spPr>
          <a:xfrm>
            <a:off x="4638129" y="4106504"/>
            <a:ext cx="2173782" cy="2188052"/>
          </a:xfrm>
          <a:prstGeom prst="rect">
            <a:avLst/>
          </a:prstGeom>
        </p:spPr>
      </p:pic>
      <p:pic>
        <p:nvPicPr>
          <p:cNvPr id="21" name="Bildplatzhalter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" t="-2620" r="1369" b="-664"/>
          <a:stretch/>
        </p:blipFill>
        <p:spPr>
          <a:xfrm>
            <a:off x="6232357" y="0"/>
            <a:ext cx="648577" cy="876950"/>
          </a:xfrm>
          <a:prstGeom prst="rect">
            <a:avLst/>
          </a:prstGeom>
        </p:spPr>
      </p:pic>
      <p:sp>
        <p:nvSpPr>
          <p:cNvPr id="12" name="Textplatzhalt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4637610" y="6307103"/>
            <a:ext cx="2208811" cy="25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Bild 3: </a:t>
            </a:r>
            <a:r>
              <a:rPr lang="de-DE" dirty="0" err="1" smtClean="0"/>
              <a:t>xxxxx</a:t>
            </a:r>
            <a:endParaRPr lang="de-DE" dirty="0"/>
          </a:p>
        </p:txBody>
      </p:sp>
      <p:pic>
        <p:nvPicPr>
          <p:cNvPr id="15" name="Bildplatzhalter 10"/>
          <p:cNvPicPr>
            <a:picLocks noChangeAspect="1"/>
          </p:cNvPicPr>
          <p:nvPr/>
        </p:nvPicPr>
        <p:blipFill>
          <a:blip r:embed="rId3"/>
          <a:srcRect l="16942" r="16942"/>
          <a:stretch>
            <a:fillRect/>
          </a:stretch>
        </p:blipFill>
        <p:spPr>
          <a:xfrm>
            <a:off x="4655125" y="6906450"/>
            <a:ext cx="2173782" cy="218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70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1023</Words>
  <Application>Microsoft Office PowerPoint</Application>
  <PresentationFormat>A4-Papier (210 x 297 mm)</PresentationFormat>
  <Paragraphs>47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</vt:lpstr>
      <vt:lpstr>Projekt: Extrawurst  Stärkung der handwerklichen Fleischverarbeitung und regionalen Fleischvermarktung in Hessen durch Innovationen in den Schlachtverfahren für Rinder und kleine Wiederkäuer</vt:lpstr>
      <vt:lpstr>PowerPoint-Präsentation</vt:lpstr>
    </vt:vector>
  </TitlesOfParts>
  <Company>Bundesanstalt für Landwirtschaft und Ernährung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Projekttitel (Arial 14)</dc:title>
  <dc:creator>Risse, Annika</dc:creator>
  <cp:lastModifiedBy>Göbel, Leonie</cp:lastModifiedBy>
  <cp:revision>69</cp:revision>
  <cp:lastPrinted>2019-05-10T08:32:30Z</cp:lastPrinted>
  <dcterms:created xsi:type="dcterms:W3CDTF">2019-05-07T08:09:53Z</dcterms:created>
  <dcterms:modified xsi:type="dcterms:W3CDTF">2021-07-23T09:37:09Z</dcterms:modified>
</cp:coreProperties>
</file>